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3"/>
    <p:sldId id="257" r:id="rId4"/>
    <p:sldId id="258" r:id="rId5"/>
    <p:sldId id="259" r:id="rId6"/>
    <p:sldId id="262" r:id="rId7"/>
    <p:sldId id="260" r:id="rId8"/>
    <p:sldId id="261" r:id="rId9"/>
    <p:sldId id="263" r:id="rId10"/>
    <p:sldId id="264" r:id="rId11"/>
    <p:sldId id="285" r:id="rId12"/>
    <p:sldId id="265" r:id="rId13"/>
    <p:sldId id="266" r:id="rId14"/>
    <p:sldId id="267"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6" d="100"/>
          <a:sy n="116" d="100"/>
        </p:scale>
        <p:origin x="336"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3" Type="http://schemas.openxmlformats.org/officeDocument/2006/relationships/tableStyles" Target="tableStyles.xml"/><Relationship Id="rId32" Type="http://schemas.openxmlformats.org/officeDocument/2006/relationships/viewProps" Target="viewProps.xml"/><Relationship Id="rId31" Type="http://schemas.openxmlformats.org/officeDocument/2006/relationships/presProps" Target="presProps.xml"/><Relationship Id="rId30" Type="http://schemas.openxmlformats.org/officeDocument/2006/relationships/slide" Target="slides/slide28.xml"/><Relationship Id="rId3" Type="http://schemas.openxmlformats.org/officeDocument/2006/relationships/slide" Target="slides/slide1.xml"/><Relationship Id="rId29" Type="http://schemas.openxmlformats.org/officeDocument/2006/relationships/slide" Target="slides/slide27.xml"/><Relationship Id="rId28" Type="http://schemas.openxmlformats.org/officeDocument/2006/relationships/slide" Target="slides/slide26.xml"/><Relationship Id="rId27" Type="http://schemas.openxmlformats.org/officeDocument/2006/relationships/slide" Target="slides/slide25.xml"/><Relationship Id="rId26" Type="http://schemas.openxmlformats.org/officeDocument/2006/relationships/slide" Target="slides/slide24.xml"/><Relationship Id="rId25" Type="http://schemas.openxmlformats.org/officeDocument/2006/relationships/slide" Target="slides/slide23.xml"/><Relationship Id="rId24" Type="http://schemas.openxmlformats.org/officeDocument/2006/relationships/slide" Target="slides/slide22.xml"/><Relationship Id="rId23" Type="http://schemas.openxmlformats.org/officeDocument/2006/relationships/slide" Target="slides/slide21.xml"/><Relationship Id="rId22" Type="http://schemas.openxmlformats.org/officeDocument/2006/relationships/slide" Target="slides/slide20.xml"/><Relationship Id="rId21" Type="http://schemas.openxmlformats.org/officeDocument/2006/relationships/slide" Target="slides/slide19.xml"/><Relationship Id="rId20" Type="http://schemas.openxmlformats.org/officeDocument/2006/relationships/slide" Target="slides/slide18.xml"/><Relationship Id="rId2" Type="http://schemas.openxmlformats.org/officeDocument/2006/relationships/theme" Target="theme/theme1.xml"/><Relationship Id="rId19" Type="http://schemas.openxmlformats.org/officeDocument/2006/relationships/slide" Target="slides/slide17.xml"/><Relationship Id="rId18" Type="http://schemas.openxmlformats.org/officeDocument/2006/relationships/slide" Target="slides/slide16.xml"/><Relationship Id="rId17" Type="http://schemas.openxmlformats.org/officeDocument/2006/relationships/slide" Target="slides/slide15.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showMasterPhAnim="0" showMasterSp="0">
  <p:cSld name="标题幻灯片">
    <p:bg>
      <p:bgPr>
        <a:solidFill>
          <a:schemeClr val="bg1"/>
        </a:solidFill>
        <a:effectLst/>
      </p:bgPr>
    </p:bg>
    <p:spTree>
      <p:nvGrpSpPr>
        <p:cNvPr id="1" name=""/>
        <p:cNvGrpSpPr/>
        <p:nvPr/>
      </p:nvGrpSpPr>
      <p:grpSpPr/>
      <p:pic>
        <p:nvPicPr>
          <p:cNvPr id="15369" name="图片 9"/>
          <p:cNvPicPr>
            <a:picLocks noChangeAspect="1"/>
          </p:cNvPicPr>
          <p:nvPr/>
        </p:nvPicPr>
        <p:blipFill>
          <a:blip r:embed="rId2"/>
          <a:srcRect/>
          <a:stretch>
            <a:fillRect/>
          </a:stretch>
        </p:blipFill>
        <p:spPr>
          <a:xfrm>
            <a:off x="0" y="0"/>
            <a:ext cx="12192000" cy="6858000"/>
          </a:xfrm>
          <a:prstGeom prst="rect">
            <a:avLst/>
          </a:prstGeom>
          <a:noFill/>
          <a:ln w="9525">
            <a:noFill/>
            <a:miter/>
          </a:ln>
        </p:spPr>
      </p:pic>
      <p:cxnSp>
        <p:nvCxnSpPr>
          <p:cNvPr id="11" name="直接连接符 10"/>
          <p:cNvCxnSpPr/>
          <p:nvPr/>
        </p:nvCxnSpPr>
        <p:spPr>
          <a:xfrm>
            <a:off x="1752600" y="2420938"/>
            <a:ext cx="8628063" cy="0"/>
          </a:xfrm>
          <a:prstGeom prst="line">
            <a:avLst/>
          </a:prstGeom>
          <a:ln w="19050">
            <a:solidFill>
              <a:schemeClr val="accent1">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13" name="直接连接符 12"/>
          <p:cNvCxnSpPr/>
          <p:nvPr/>
        </p:nvCxnSpPr>
        <p:spPr>
          <a:xfrm>
            <a:off x="1752600" y="3398838"/>
            <a:ext cx="8628063" cy="0"/>
          </a:xfrm>
          <a:prstGeom prst="line">
            <a:avLst/>
          </a:prstGeom>
          <a:ln w="19050">
            <a:solidFill>
              <a:schemeClr val="accent1">
                <a:lumMod val="40000"/>
                <a:lumOff val="60000"/>
              </a:schemeClr>
            </a:solidFill>
          </a:ln>
        </p:spPr>
        <p:style>
          <a:lnRef idx="1">
            <a:schemeClr val="accent1"/>
          </a:lnRef>
          <a:fillRef idx="0">
            <a:schemeClr val="accent1"/>
          </a:fillRef>
          <a:effectRef idx="0">
            <a:schemeClr val="accent1"/>
          </a:effectRef>
          <a:fontRef idx="minor">
            <a:schemeClr val="tx1"/>
          </a:fontRef>
        </p:style>
      </p:cxnSp>
      <p:sp>
        <p:nvSpPr>
          <p:cNvPr id="15363" name="KSO_BT1"/>
          <p:cNvSpPr>
            <a:spLocks noGrp="1"/>
          </p:cNvSpPr>
          <p:nvPr>
            <p:ph type="ctrTitle"/>
          </p:nvPr>
        </p:nvSpPr>
        <p:spPr>
          <a:xfrm>
            <a:off x="1752600" y="2435225"/>
            <a:ext cx="8629650" cy="917575"/>
          </a:xfrm>
          <a:prstGeom prst="rect">
            <a:avLst/>
          </a:prstGeom>
          <a:noFill/>
          <a:ln w="9525">
            <a:noFill/>
            <a:miter/>
          </a:ln>
        </p:spPr>
        <p:txBody>
          <a:bodyPr anchor="ctr"/>
          <a:lstStyle>
            <a:lvl1pPr lvl="0">
              <a:defRPr sz="4400" kern="1200"/>
            </a:lvl1pPr>
          </a:lstStyle>
          <a:p>
            <a:pPr lvl="0"/>
            <a:r>
              <a:rPr lang="zh-CN" altLang="en-US" dirty="0"/>
              <a:t>单击此处编辑母版标题样式</a:t>
            </a:r>
            <a:endParaRPr lang="zh-CN" altLang="en-US" dirty="0"/>
          </a:p>
        </p:txBody>
      </p:sp>
      <p:sp>
        <p:nvSpPr>
          <p:cNvPr id="15364" name="KSO_BC1"/>
          <p:cNvSpPr>
            <a:spLocks noGrp="1"/>
          </p:cNvSpPr>
          <p:nvPr>
            <p:ph type="subTitle" idx="1"/>
          </p:nvPr>
        </p:nvSpPr>
        <p:spPr>
          <a:xfrm>
            <a:off x="1828800" y="3390900"/>
            <a:ext cx="8534400" cy="514350"/>
          </a:xfrm>
          <a:prstGeom prst="rect">
            <a:avLst/>
          </a:prstGeom>
          <a:noFill/>
          <a:ln w="9525">
            <a:noFill/>
            <a:miter/>
          </a:ln>
        </p:spPr>
        <p:txBody>
          <a:bodyPr anchor="ctr"/>
          <a:lstStyle>
            <a:lvl1pPr marL="0" lvl="0" indent="0" algn="ctr">
              <a:buNone/>
              <a:defRPr sz="2800" kern="1200">
                <a:latin typeface="华文新魏" pitchFamily="2" charset="-122"/>
                <a:ea typeface="华文新魏" pitchFamily="2" charset="-122"/>
              </a:defRPr>
            </a:lvl1pPr>
            <a:lvl2pPr marL="71755" lvl="1" indent="-71755" algn="ctr">
              <a:buNone/>
              <a:defRPr sz="2800" kern="1200">
                <a:latin typeface="华文新魏" pitchFamily="2" charset="-122"/>
                <a:ea typeface="华文新魏" pitchFamily="2" charset="-122"/>
              </a:defRPr>
            </a:lvl2pPr>
            <a:lvl3pPr marL="914400" lvl="2" indent="-914400" algn="ctr">
              <a:buNone/>
              <a:defRPr sz="2800" kern="1200">
                <a:latin typeface="华文新魏" pitchFamily="2" charset="-122"/>
                <a:ea typeface="华文新魏" pitchFamily="2" charset="-122"/>
              </a:defRPr>
            </a:lvl3pPr>
            <a:lvl4pPr marL="1371600" lvl="3" indent="-1371600" algn="ctr">
              <a:buNone/>
              <a:defRPr sz="2800" kern="1200">
                <a:latin typeface="华文新魏" pitchFamily="2" charset="-122"/>
                <a:ea typeface="华文新魏" pitchFamily="2" charset="-122"/>
              </a:defRPr>
            </a:lvl4pPr>
            <a:lvl5pPr marL="1828800" lvl="4" indent="-1828800" algn="ctr">
              <a:buNone/>
              <a:defRPr sz="2800" kern="1200">
                <a:latin typeface="华文新魏" pitchFamily="2" charset="-122"/>
                <a:ea typeface="华文新魏" pitchFamily="2" charset="-122"/>
              </a:defRPr>
            </a:lvl5pPr>
          </a:lstStyle>
          <a:p>
            <a:pPr lvl="0"/>
            <a:r>
              <a:rPr lang="zh-CN" altLang="en-US" dirty="0"/>
              <a:t>单击此处编辑母版副标题样式</a:t>
            </a:r>
            <a:endParaRPr lang="zh-CN" altLang="en-US" dirty="0"/>
          </a:p>
        </p:txBody>
      </p:sp>
      <p:sp>
        <p:nvSpPr>
          <p:cNvPr id="4" name="KSO_FD"/>
          <p:cNvSpPr>
            <a:spLocks noGrp="1"/>
          </p:cNvSpPr>
          <p:nvPr>
            <p:ph type="dt" sz="half" idx="2"/>
          </p:nvPr>
        </p:nvSpPr>
        <p:spPr>
          <a:xfrm>
            <a:off x="609600" y="6245225"/>
            <a:ext cx="2844800" cy="476250"/>
          </a:xfrm>
          <a:prstGeom prst="rect">
            <a:avLst/>
          </a:prstGeom>
        </p:spPr>
        <p:txBody>
          <a:bodyPr vert="horz" lIns="91440" tIns="45720" rIns="91440" bIns="45720" rtlCol="0" anchor="ctr"/>
          <a:lstStyle>
            <a:lvl1pPr algn="l">
              <a:defRPr sz="1200">
                <a:solidFill>
                  <a:schemeClr val="tx1">
                    <a:tint val="75000"/>
                  </a:schemeClr>
                </a:solidFill>
              </a:defRPr>
            </a:lvl1pPr>
          </a:lstStyle>
          <a:p>
            <a:fld id="{82F288E0-7875-42C4-84C8-98DBBD3BF4D2}" type="datetimeFigureOut">
              <a:rPr lang="zh-CN" altLang="en-US" smtClean="0"/>
            </a:fld>
            <a:endParaRPr lang="zh-CN" altLang="en-US"/>
          </a:p>
        </p:txBody>
      </p:sp>
      <p:sp>
        <p:nvSpPr>
          <p:cNvPr id="5" name="KSO_FT"/>
          <p:cNvSpPr>
            <a:spLocks noGrp="1"/>
          </p:cNvSpPr>
          <p:nvPr>
            <p:ph type="ftr" sz="quarter" idx="3"/>
          </p:nvPr>
        </p:nvSpPr>
        <p:spPr>
          <a:xfrm>
            <a:off x="4165600" y="6245225"/>
            <a:ext cx="3860800" cy="476250"/>
          </a:xfrm>
          <a:prstGeom prst="rect">
            <a:avLst/>
          </a:prstGeom>
        </p:spPr>
        <p:txBody>
          <a:bodyPr vert="horz" lIns="91440" tIns="45720" rIns="91440" bIns="45720" rtlCol="0" anchor="ctr"/>
          <a:p>
            <a:endParaRPr lang="zh-CN" altLang="en-US"/>
          </a:p>
        </p:txBody>
      </p:sp>
      <p:sp>
        <p:nvSpPr>
          <p:cNvPr id="6" name="KSO_FN"/>
          <p:cNvSpPr>
            <a:spLocks noGrp="1"/>
          </p:cNvSpPr>
          <p:nvPr>
            <p:ph type="sldNum" sz="quarter" idx="4"/>
          </p:nvPr>
        </p:nvSpPr>
        <p:spPr>
          <a:xfrm>
            <a:off x="8737600" y="6245225"/>
            <a:ext cx="2844800" cy="476250"/>
          </a:xfrm>
          <a:prstGeom prst="rect">
            <a:avLst/>
          </a:prstGeom>
        </p:spPr>
        <p:txBody>
          <a:bodyPr vert="horz" lIns="91440" tIns="45720" rIns="91440" bIns="45720" rtlCol="0" anchor="ctr"/>
          <a:lstStyle>
            <a:lvl1pPr algn="r">
              <a:defRPr sz="1200">
                <a:solidFill>
                  <a:schemeClr val="tx1">
                    <a:tint val="75000"/>
                  </a:schemeClr>
                </a:solidFill>
              </a:defRPr>
            </a:lvl1pPr>
          </a:lstStyle>
          <a:p>
            <a:fld id="{7D9BB5D0-35E4-459D-AEF3-FE4D7C45CC19}" type="slidenum">
              <a:rPr lang="zh-CN" altLang="en-US" smtClean="0"/>
            </a:fld>
            <a:endParaRPr lang="zh-CN" altLang="en-US"/>
          </a:p>
        </p:txBody>
      </p:sp>
    </p:spTree>
  </p:cSld>
  <p:clrMapOvr>
    <a:masterClrMapping/>
  </p:clrMapOvr>
  <p:hf sldNum="0"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KSO_BT1"/>
          <p:cNvSpPr>
            <a:spLocks noGrp="1"/>
          </p:cNvSpPr>
          <p:nvPr>
            <p:ph type="title"/>
          </p:nvPr>
        </p:nvSpPr>
        <p:spPr/>
        <p:txBody>
          <a:bodyPr/>
          <a:lstStyle>
            <a:lvl1pPr>
              <a:defRPr>
                <a:solidFill>
                  <a:schemeClr val="accent2">
                    <a:lumMod val="50000"/>
                  </a:schemeClr>
                </a:solidFill>
              </a:defRPr>
            </a:lvl1pPr>
          </a:lstStyle>
          <a:p>
            <a:r>
              <a:rPr lang="zh-CN" altLang="en-US" smtClean="0"/>
              <a:t>单击此处编辑母版标题样式</a:t>
            </a:r>
            <a:endParaRPr lang="en-US" dirty="0"/>
          </a:p>
        </p:txBody>
      </p:sp>
      <p:sp>
        <p:nvSpPr>
          <p:cNvPr id="3" name="KSO_BC1"/>
          <p:cNvSpPr>
            <a:spLocks noGrp="1"/>
          </p:cNvSpPr>
          <p:nvPr>
            <p:ph idx="1"/>
          </p:nvPr>
        </p:nvSpPr>
        <p:spPr/>
        <p:txBody>
          <a:bodyPr/>
          <a:lstStyle>
            <a:lvl1pPr>
              <a:buClr>
                <a:schemeClr val="accent1">
                  <a:lumMod val="75000"/>
                </a:schemeClr>
              </a:buClr>
              <a:defRPr>
                <a:solidFill>
                  <a:schemeClr val="accent1">
                    <a:lumMod val="50000"/>
                  </a:schemeClr>
                </a:solidFill>
              </a:defRPr>
            </a:lvl1pPr>
            <a:lvl2pPr>
              <a:buClr>
                <a:schemeClr val="accent1">
                  <a:lumMod val="60000"/>
                  <a:lumOff val="40000"/>
                </a:schemeClr>
              </a:buClr>
              <a:defRPr/>
            </a:lvl2pPr>
          </a:lstStyle>
          <a:p>
            <a:pPr lvl="0"/>
            <a:r>
              <a:rPr lang="zh-CN" altLang="en-US" smtClean="0"/>
              <a:t>单击此处编辑母版文本样式</a:t>
            </a:r>
            <a:endParaRPr lang="zh-CN" altLang="en-US" smtClean="0"/>
          </a:p>
          <a:p>
            <a:pPr lvl="1"/>
            <a:r>
              <a:rPr lang="zh-CN" altLang="en-US" smtClean="0"/>
              <a:t>第二级</a:t>
            </a:r>
          </a:p>
        </p:txBody>
      </p:sp>
      <p:sp>
        <p:nvSpPr>
          <p:cNvPr id="4" name="日期占位符 3"/>
          <p:cNvSpPr>
            <a:spLocks noGrp="1"/>
          </p:cNvSpPr>
          <p:nvPr>
            <p:ph type="dt" sz="half" idx="10"/>
          </p:nvPr>
        </p:nvSpPr>
        <p:spPr/>
        <p:txBody>
          <a:bodyPr/>
          <a:p>
            <a:fld id="{82F288E0-7875-42C4-84C8-98DBBD3BF4D2}" type="datetimeFigureOut">
              <a:rPr lang="zh-CN" altLang="en-US" smtClean="0"/>
            </a:fld>
            <a:endParaRPr lang="zh-CN" altLang="en-US"/>
          </a:p>
        </p:txBody>
      </p:sp>
      <p:sp>
        <p:nvSpPr>
          <p:cNvPr id="5" name="页脚占位符 4"/>
          <p:cNvSpPr>
            <a:spLocks noGrp="1"/>
          </p:cNvSpPr>
          <p:nvPr>
            <p:ph type="ftr" sz="quarter" idx="11"/>
          </p:nvPr>
        </p:nvSpPr>
        <p:spPr/>
        <p:txBody>
          <a:bodyPr/>
          <a:p>
            <a:endParaRPr lang="zh-CN" altLang="en-US"/>
          </a:p>
        </p:txBody>
      </p:sp>
      <p:sp>
        <p:nvSpPr>
          <p:cNvPr id="6" name="灯片编号占位符 5"/>
          <p:cNvSpPr>
            <a:spLocks noGrp="1"/>
          </p:cNvSpPr>
          <p:nvPr>
            <p:ph type="sldNum" sz="quarter" idx="12"/>
          </p:nvPr>
        </p:nvSpPr>
        <p:spPr/>
        <p:txBody>
          <a:bodyPr/>
          <a:p>
            <a:fld id="{7D9BB5D0-35E4-459D-AEF3-FE4D7C45CC19}" type="slidenum">
              <a:rPr lang="zh-CN" altLang="en-US" smtClean="0"/>
            </a:fld>
            <a:endParaRPr lang="zh-CN" altLang="en-US"/>
          </a:p>
        </p:txBody>
      </p:sp>
    </p:spTree>
  </p:cSld>
  <p:clrMapOvr>
    <a:masterClrMapping/>
  </p:clrMapOvr>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KSO_BT1"/>
          <p:cNvSpPr>
            <a:spLocks noGrp="1"/>
          </p:cNvSpPr>
          <p:nvPr>
            <p:ph type="title"/>
          </p:nvPr>
        </p:nvSpPr>
        <p:spPr/>
        <p:txBody>
          <a:bodyPr/>
          <a:lstStyle/>
          <a:p>
            <a:r>
              <a:rPr lang="zh-CN" altLang="en-US" smtClean="0"/>
              <a:t>单击此处编辑母版标题样式</a:t>
            </a:r>
            <a:endParaRPr lang="en-US" dirty="0"/>
          </a:p>
        </p:txBody>
      </p:sp>
      <p:sp>
        <p:nvSpPr>
          <p:cNvPr id="3" name="KSO_BC1"/>
          <p:cNvSpPr>
            <a:spLocks noGrp="1"/>
          </p:cNvSpPr>
          <p:nvPr>
            <p:ph sz="half" idx="1"/>
          </p:nvPr>
        </p:nvSpPr>
        <p:spPr>
          <a:xfrm>
            <a:off x="1399823" y="1244601"/>
            <a:ext cx="5080000" cy="4932363"/>
          </a:xfrm>
        </p:spPr>
        <p:txBody>
          <a:bodyPr/>
          <a:lstStyle/>
          <a:p>
            <a:pPr lvl="0"/>
            <a:r>
              <a:rPr lang="zh-CN" altLang="en-US" smtClean="0"/>
              <a:t>单击此处编辑母版文本样式</a:t>
            </a:r>
            <a:endParaRPr lang="zh-CN" altLang="en-US" smtClean="0"/>
          </a:p>
          <a:p>
            <a:pPr lvl="1"/>
            <a:r>
              <a:rPr lang="zh-CN" altLang="en-US" smtClean="0"/>
              <a:t>第二级</a:t>
            </a:r>
          </a:p>
        </p:txBody>
      </p:sp>
      <p:sp>
        <p:nvSpPr>
          <p:cNvPr id="4" name="KSO_BC2"/>
          <p:cNvSpPr>
            <a:spLocks noGrp="1"/>
          </p:cNvSpPr>
          <p:nvPr>
            <p:ph sz="half" idx="2"/>
          </p:nvPr>
        </p:nvSpPr>
        <p:spPr>
          <a:xfrm>
            <a:off x="6519333" y="1244601"/>
            <a:ext cx="5094116" cy="4932363"/>
          </a:xfrm>
        </p:spPr>
        <p:txBody>
          <a:bodyPr/>
          <a:lstStyle/>
          <a:p>
            <a:pPr lvl="0"/>
            <a:r>
              <a:rPr lang="zh-CN" altLang="en-US" smtClean="0"/>
              <a:t>单击此处编辑母版文本样式</a:t>
            </a:r>
            <a:endParaRPr lang="zh-CN" altLang="en-US" smtClean="0"/>
          </a:p>
          <a:p>
            <a:pPr lvl="1"/>
            <a:r>
              <a:rPr lang="zh-CN" altLang="en-US" smtClean="0"/>
              <a:t>第二级</a:t>
            </a:r>
          </a:p>
        </p:txBody>
      </p:sp>
      <p:sp>
        <p:nvSpPr>
          <p:cNvPr id="5" name="日期占位符 4"/>
          <p:cNvSpPr>
            <a:spLocks noGrp="1"/>
          </p:cNvSpPr>
          <p:nvPr>
            <p:ph type="dt" sz="half" idx="10"/>
          </p:nvPr>
        </p:nvSpPr>
        <p:spPr/>
        <p:txBody>
          <a:bodyPr/>
          <a:p>
            <a:fld id="{82F288E0-7875-42C4-84C8-98DBBD3BF4D2}" type="datetimeFigureOut">
              <a:rPr lang="zh-CN" altLang="en-US" smtClean="0"/>
            </a:fld>
            <a:endParaRPr lang="zh-CN" altLang="en-US"/>
          </a:p>
        </p:txBody>
      </p:sp>
      <p:sp>
        <p:nvSpPr>
          <p:cNvPr id="6" name="页脚占位符 5"/>
          <p:cNvSpPr>
            <a:spLocks noGrp="1"/>
          </p:cNvSpPr>
          <p:nvPr>
            <p:ph type="ftr" sz="quarter" idx="11"/>
          </p:nvPr>
        </p:nvSpPr>
        <p:spPr/>
        <p:txBody>
          <a:bodyPr/>
          <a:p>
            <a:endParaRPr lang="zh-CN" altLang="en-US"/>
          </a:p>
        </p:txBody>
      </p:sp>
      <p:sp>
        <p:nvSpPr>
          <p:cNvPr id="7" name="灯片编号占位符 6"/>
          <p:cNvSpPr>
            <a:spLocks noGrp="1"/>
          </p:cNvSpPr>
          <p:nvPr>
            <p:ph type="sldNum" sz="quarter" idx="12"/>
          </p:nvPr>
        </p:nvSpPr>
        <p:spPr/>
        <p:txBody>
          <a:bodyPr/>
          <a:p>
            <a:fld id="{7D9BB5D0-35E4-459D-AEF3-FE4D7C45CC19}" type="slidenum">
              <a:rPr lang="zh-CN" altLang="en-US" smtClean="0"/>
            </a:fld>
            <a:endParaRPr lang="zh-CN" altLang="en-US"/>
          </a:p>
        </p:txBody>
      </p:sp>
    </p:spTree>
  </p:cSld>
  <p:clrMapOvr>
    <a:masterClrMapping/>
  </p:clrMapOvr>
  <p:hf sldNum="0"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KSO_BT1"/>
          <p:cNvSpPr>
            <a:spLocks noGrp="1"/>
          </p:cNvSpPr>
          <p:nvPr>
            <p:ph type="title"/>
          </p:nvPr>
        </p:nvSpPr>
        <p:spPr>
          <a:xfrm>
            <a:off x="2302932" y="118532"/>
            <a:ext cx="9312101" cy="717022"/>
          </a:xfrm>
        </p:spPr>
        <p:txBody>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1099435" y="1376362"/>
            <a:ext cx="5157787" cy="823912"/>
          </a:xfrm>
        </p:spPr>
        <p:txBody>
          <a:bodyPr anchor="b">
            <a:normAutofit/>
          </a:bodyPr>
          <a:lstStyle>
            <a:lvl1pPr marL="0" indent="0">
              <a:buNone/>
              <a:defRPr sz="1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KSO_BC1"/>
          <p:cNvSpPr>
            <a:spLocks noGrp="1"/>
          </p:cNvSpPr>
          <p:nvPr>
            <p:ph sz="half" idx="2"/>
          </p:nvPr>
        </p:nvSpPr>
        <p:spPr>
          <a:xfrm>
            <a:off x="1099435" y="2200274"/>
            <a:ext cx="5157787" cy="3684588"/>
          </a:xfrm>
        </p:spPr>
        <p:txBody>
          <a:bodyPr/>
          <a:lstStyle/>
          <a:p>
            <a:pPr lvl="0"/>
            <a:r>
              <a:rPr lang="zh-CN" altLang="en-US" smtClean="0"/>
              <a:t>单击此处编辑母版文本样式</a:t>
            </a:r>
            <a:endParaRPr lang="zh-CN" altLang="en-US" smtClean="0"/>
          </a:p>
          <a:p>
            <a:pPr lvl="1"/>
            <a:r>
              <a:rPr lang="zh-CN" altLang="en-US" smtClean="0"/>
              <a:t>第二级</a:t>
            </a:r>
          </a:p>
        </p:txBody>
      </p:sp>
      <p:sp>
        <p:nvSpPr>
          <p:cNvPr id="5" name="Text Placeholder 4"/>
          <p:cNvSpPr>
            <a:spLocks noGrp="1"/>
          </p:cNvSpPr>
          <p:nvPr>
            <p:ph type="body" sz="quarter" idx="3"/>
          </p:nvPr>
        </p:nvSpPr>
        <p:spPr>
          <a:xfrm>
            <a:off x="6431846" y="1376362"/>
            <a:ext cx="5183188" cy="823912"/>
          </a:xfrm>
        </p:spPr>
        <p:txBody>
          <a:bodyPr anchor="b">
            <a:normAutofit/>
          </a:bodyPr>
          <a:lstStyle>
            <a:lvl1pPr marL="0" indent="0">
              <a:buNone/>
              <a:defRPr sz="1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KSO_BC2"/>
          <p:cNvSpPr>
            <a:spLocks noGrp="1"/>
          </p:cNvSpPr>
          <p:nvPr>
            <p:ph sz="quarter" idx="4"/>
          </p:nvPr>
        </p:nvSpPr>
        <p:spPr>
          <a:xfrm>
            <a:off x="6431846" y="2200274"/>
            <a:ext cx="5183188" cy="3684588"/>
          </a:xfrm>
        </p:spPr>
        <p:txBody>
          <a:bodyPr/>
          <a:lstStyle/>
          <a:p>
            <a:pPr lvl="0"/>
            <a:r>
              <a:rPr lang="zh-CN" altLang="en-US" smtClean="0"/>
              <a:t>单击此处编辑母版文本样式</a:t>
            </a:r>
            <a:endParaRPr lang="zh-CN" altLang="en-US" smtClean="0"/>
          </a:p>
          <a:p>
            <a:pPr lvl="1"/>
            <a:r>
              <a:rPr lang="zh-CN" altLang="en-US" smtClean="0"/>
              <a:t>第二级</a:t>
            </a:r>
          </a:p>
        </p:txBody>
      </p:sp>
      <p:sp>
        <p:nvSpPr>
          <p:cNvPr id="7" name="日期占位符 6"/>
          <p:cNvSpPr>
            <a:spLocks noGrp="1"/>
          </p:cNvSpPr>
          <p:nvPr>
            <p:ph type="dt" sz="half" idx="10"/>
          </p:nvPr>
        </p:nvSpPr>
        <p:spPr/>
        <p:txBody>
          <a:bodyPr/>
          <a:p>
            <a:fld id="{82F288E0-7875-42C4-84C8-98DBBD3BF4D2}" type="datetimeFigureOut">
              <a:rPr lang="zh-CN" altLang="en-US" smtClean="0"/>
            </a:fld>
            <a:endParaRPr lang="zh-CN" altLang="en-US"/>
          </a:p>
        </p:txBody>
      </p:sp>
      <p:sp>
        <p:nvSpPr>
          <p:cNvPr id="8" name="页脚占位符 7"/>
          <p:cNvSpPr>
            <a:spLocks noGrp="1"/>
          </p:cNvSpPr>
          <p:nvPr>
            <p:ph type="ftr" sz="quarter" idx="11"/>
          </p:nvPr>
        </p:nvSpPr>
        <p:spPr/>
        <p:txBody>
          <a:bodyPr/>
          <a:p>
            <a:endParaRPr lang="zh-CN" altLang="en-US"/>
          </a:p>
        </p:txBody>
      </p:sp>
      <p:sp>
        <p:nvSpPr>
          <p:cNvPr id="9" name="灯片编号占位符 8"/>
          <p:cNvSpPr>
            <a:spLocks noGrp="1"/>
          </p:cNvSpPr>
          <p:nvPr>
            <p:ph type="sldNum" sz="quarter" idx="12"/>
          </p:nvPr>
        </p:nvSpPr>
        <p:spPr/>
        <p:txBody>
          <a:bodyPr/>
          <a:p>
            <a:fld id="{7D9BB5D0-35E4-459D-AEF3-FE4D7C45CC19}" type="slidenum">
              <a:rPr lang="zh-CN" altLang="en-US" smtClean="0"/>
            </a:fld>
            <a:endParaRPr lang="zh-CN" altLang="en-US"/>
          </a:p>
        </p:txBody>
      </p:sp>
    </p:spTree>
  </p:cSld>
  <p:clrMapOvr>
    <a:masterClrMapping/>
  </p:clrMapOvr>
  <p:hf sldNum="0"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KSO_BT1"/>
          <p:cNvSpPr>
            <a:spLocks noGrp="1"/>
          </p:cNvSpPr>
          <p:nvPr>
            <p:ph type="title"/>
          </p:nvPr>
        </p:nvSpPr>
        <p:spPr/>
        <p:txBody>
          <a:bodyPr/>
          <a:lstStyle/>
          <a:p>
            <a:r>
              <a:rPr lang="zh-CN" altLang="en-US" smtClean="0"/>
              <a:t>单击此处编辑母版标题样式</a:t>
            </a:r>
            <a:endParaRPr lang="en-US" dirty="0"/>
          </a:p>
        </p:txBody>
      </p:sp>
      <p:sp>
        <p:nvSpPr>
          <p:cNvPr id="3" name="日期占位符 2"/>
          <p:cNvSpPr>
            <a:spLocks noGrp="1"/>
          </p:cNvSpPr>
          <p:nvPr>
            <p:ph type="dt" sz="half" idx="10"/>
          </p:nvPr>
        </p:nvSpPr>
        <p:spPr/>
        <p:txBody>
          <a:bodyPr/>
          <a:p>
            <a:fld id="{82F288E0-7875-42C4-84C8-98DBBD3BF4D2}" type="datetimeFigureOut">
              <a:rPr lang="zh-CN" altLang="en-US" smtClean="0"/>
            </a:fld>
            <a:endParaRPr lang="zh-CN" altLang="en-US"/>
          </a:p>
        </p:txBody>
      </p:sp>
      <p:sp>
        <p:nvSpPr>
          <p:cNvPr id="4" name="页脚占位符 3"/>
          <p:cNvSpPr>
            <a:spLocks noGrp="1"/>
          </p:cNvSpPr>
          <p:nvPr>
            <p:ph type="ftr" sz="quarter" idx="11"/>
          </p:nvPr>
        </p:nvSpPr>
        <p:spPr/>
        <p:txBody>
          <a:bodyPr/>
          <a:p>
            <a:endParaRPr lang="zh-CN" altLang="en-US"/>
          </a:p>
        </p:txBody>
      </p:sp>
      <p:sp>
        <p:nvSpPr>
          <p:cNvPr id="5" name="灯片编号占位符 4"/>
          <p:cNvSpPr>
            <a:spLocks noGrp="1"/>
          </p:cNvSpPr>
          <p:nvPr>
            <p:ph type="sldNum" sz="quarter" idx="12"/>
          </p:nvPr>
        </p:nvSpPr>
        <p:spPr/>
        <p:txBody>
          <a:bodyPr/>
          <a:p>
            <a:fld id="{7D9BB5D0-35E4-459D-AEF3-FE4D7C45CC19}" type="slidenum">
              <a:rPr lang="zh-CN" altLang="en-US" smtClean="0"/>
            </a:fld>
            <a:endParaRPr lang="zh-CN" altLang="en-US"/>
          </a:p>
        </p:txBody>
      </p:sp>
    </p:spTree>
  </p:cSld>
  <p:clrMapOvr>
    <a:masterClrMapping/>
  </p:clrMapOvr>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KSO_BT1"/>
          <p:cNvSpPr>
            <a:spLocks noGrp="1"/>
          </p:cNvSpPr>
          <p:nvPr>
            <p:ph type="title"/>
          </p:nvPr>
        </p:nvSpPr>
        <p:spPr/>
        <p:txBody>
          <a:bodyPr/>
          <a:lstStyle/>
          <a:p>
            <a:r>
              <a:rPr lang="zh-CN" altLang="en-US" smtClean="0"/>
              <a:t>单击此处编辑母版标题样式</a:t>
            </a:r>
            <a:endParaRPr lang="en-US" dirty="0"/>
          </a:p>
        </p:txBody>
      </p:sp>
      <p:sp>
        <p:nvSpPr>
          <p:cNvPr id="3" name="KSO_BC1"/>
          <p:cNvSpPr>
            <a:spLocks noGrp="1"/>
          </p:cNvSpPr>
          <p:nvPr>
            <p:ph type="body" orient="vert" idx="1"/>
          </p:nvPr>
        </p:nvSpPr>
        <p:spPr/>
        <p:txBody>
          <a:bodyPr vert="eaVert"/>
          <a:lstStyle/>
          <a:p>
            <a:pPr lvl="0"/>
            <a:r>
              <a:rPr lang="zh-CN" altLang="en-US" smtClean="0"/>
              <a:t>单击此处编辑母版文本样式</a:t>
            </a:r>
            <a:endParaRPr lang="zh-CN" altLang="en-US" smtClean="0"/>
          </a:p>
          <a:p>
            <a:pPr lvl="1"/>
            <a:r>
              <a:rPr lang="zh-CN" altLang="en-US" smtClean="0"/>
              <a:t>第二级</a:t>
            </a:r>
          </a:p>
        </p:txBody>
      </p:sp>
    </p:spTree>
  </p:cSld>
  <p:clrMapOvr>
    <a:masterClrMapping/>
  </p:clrMapOvr>
  <p:hf sldNum="0" hdr="0" ftr="0" dt="0"/>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7" Type="http://schemas.openxmlformats.org/officeDocument/2006/relationships/image" Target="../media/image1.jpeg"/><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p:pic>
        <p:nvPicPr>
          <p:cNvPr id="1026" name="图片 8"/>
          <p:cNvPicPr>
            <a:picLocks noChangeAspect="1"/>
          </p:cNvPicPr>
          <p:nvPr/>
        </p:nvPicPr>
        <p:blipFill>
          <a:blip r:embed="rId7"/>
          <a:srcRect/>
          <a:stretch>
            <a:fillRect/>
          </a:stretch>
        </p:blipFill>
        <p:spPr>
          <a:xfrm>
            <a:off x="0" y="0"/>
            <a:ext cx="12192000" cy="6858000"/>
          </a:xfrm>
          <a:prstGeom prst="rect">
            <a:avLst/>
          </a:prstGeom>
          <a:noFill/>
          <a:ln w="9525">
            <a:noFill/>
            <a:miter/>
          </a:ln>
        </p:spPr>
      </p:pic>
      <p:sp>
        <p:nvSpPr>
          <p:cNvPr id="1027" name="KSO_BT1"/>
          <p:cNvSpPr>
            <a:spLocks noGrp="1"/>
          </p:cNvSpPr>
          <p:nvPr>
            <p:ph type="title"/>
          </p:nvPr>
        </p:nvSpPr>
        <p:spPr>
          <a:xfrm>
            <a:off x="638175" y="101600"/>
            <a:ext cx="10975975" cy="700088"/>
          </a:xfrm>
          <a:prstGeom prst="rect">
            <a:avLst/>
          </a:prstGeom>
          <a:noFill/>
          <a:ln w="9525">
            <a:noFill/>
            <a:miter/>
          </a:ln>
        </p:spPr>
        <p:txBody>
          <a:bodyPr anchor="b"/>
          <a:p>
            <a:pPr lvl="0"/>
            <a:r>
              <a:rPr lang="zh-CN" altLang="en-US" dirty="0"/>
              <a:t>单击此处编辑母版标题样式</a:t>
            </a:r>
            <a:endParaRPr lang="en-US" altLang="x-none" dirty="0"/>
          </a:p>
        </p:txBody>
      </p:sp>
      <p:sp>
        <p:nvSpPr>
          <p:cNvPr id="1028" name="KSO_BC1"/>
          <p:cNvSpPr>
            <a:spLocks noGrp="1"/>
          </p:cNvSpPr>
          <p:nvPr>
            <p:ph type="body" idx="1"/>
          </p:nvPr>
        </p:nvSpPr>
        <p:spPr>
          <a:xfrm>
            <a:off x="638175" y="1166813"/>
            <a:ext cx="10963275" cy="5013325"/>
          </a:xfrm>
          <a:prstGeom prst="rect">
            <a:avLst/>
          </a:prstGeom>
          <a:noFill/>
          <a:ln w="9525">
            <a:noFill/>
            <a:miter/>
          </a:ln>
        </p:spPr>
        <p:txBody>
          <a:bodyPr/>
          <a:p>
            <a:pPr lvl="0"/>
            <a:r>
              <a:rPr lang="zh-CN" altLang="en-US" dirty="0"/>
              <a:t>单击此处编辑母版文本样式</a:t>
            </a:r>
            <a:endParaRPr lang="zh-CN" altLang="en-US" dirty="0"/>
          </a:p>
          <a:p>
            <a:pPr lvl="1"/>
            <a:r>
              <a:rPr lang="zh-CN" altLang="en-US" dirty="0"/>
              <a:t>第二级</a:t>
            </a:r>
            <a:endParaRPr lang="zh-CN" altLang="en-US" dirty="0"/>
          </a:p>
        </p:txBody>
      </p:sp>
      <p:sp>
        <p:nvSpPr>
          <p:cNvPr id="4" name="KSO_FD"/>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2F288E0-7875-42C4-84C8-98DBBD3BF4D2}" type="datetimeFigureOut">
              <a:rPr lang="zh-CN" altLang="en-US" smtClean="0"/>
            </a:fld>
            <a:endParaRPr lang="zh-CN" altLang="en-US"/>
          </a:p>
        </p:txBody>
      </p:sp>
      <p:sp>
        <p:nvSpPr>
          <p:cNvPr id="5" name="KSO_FT"/>
          <p:cNvSpPr>
            <a:spLocks noGrp="1"/>
          </p:cNvSpPr>
          <p:nvPr>
            <p:ph type="ftr" sz="quarter" idx="3"/>
          </p:nvPr>
        </p:nvSpPr>
        <p:spPr>
          <a:xfrm>
            <a:off x="4038600" y="6356350"/>
            <a:ext cx="4114800" cy="365125"/>
          </a:xfrm>
          <a:prstGeom prst="rect">
            <a:avLst/>
          </a:prstGeom>
        </p:spPr>
        <p:txBody>
          <a:bodyPr vert="horz" lIns="91440" tIns="45720" rIns="91440" bIns="45720" rtlCol="0" anchor="ctr"/>
          <a:p>
            <a:endParaRPr lang="zh-CN" altLang="en-US"/>
          </a:p>
        </p:txBody>
      </p:sp>
      <p:sp>
        <p:nvSpPr>
          <p:cNvPr id="6" name="KSO_FN"/>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D9BB5D0-35E4-459D-AEF3-FE4D7C45CC19}" type="slidenum">
              <a:rPr lang="zh-CN" altLang="en-US" smtClean="0"/>
            </a:fld>
            <a:endParaRPr lang="zh-CN" altLang="en-US"/>
          </a:p>
        </p:txBody>
      </p:sp>
      <p:cxnSp>
        <p:nvCxnSpPr>
          <p:cNvPr id="12" name="直接连接符 11"/>
          <p:cNvCxnSpPr/>
          <p:nvPr/>
        </p:nvCxnSpPr>
        <p:spPr>
          <a:xfrm>
            <a:off x="638175" y="819150"/>
            <a:ext cx="10975975" cy="0"/>
          </a:xfrm>
          <a:prstGeom prst="line">
            <a:avLst/>
          </a:prstGeom>
          <a:ln w="19050">
            <a:solidFill>
              <a:schemeClr val="accent1">
                <a:lumMod val="60000"/>
                <a:lumOff val="40000"/>
              </a:schemeClr>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Lst>
  <p:hf sldNum="0" hdr="0" ftr="0" dt="0"/>
  <p:txStyles>
    <p:titleStyle>
      <a:lvl1pPr algn="ctr" defTabSz="914400" rtl="0" eaLnBrk="1" latinLnBrk="0" hangingPunct="1">
        <a:lnSpc>
          <a:spcPct val="90000"/>
        </a:lnSpc>
        <a:spcBef>
          <a:spcPct val="0"/>
        </a:spcBef>
        <a:buNone/>
        <a:defRPr sz="3200" b="1" i="0" kern="1200" baseline="0">
          <a:solidFill>
            <a:schemeClr val="accent2">
              <a:lumMod val="50000"/>
            </a:schemeClr>
          </a:solidFill>
          <a:latin typeface="幼圆" pitchFamily="49" charset="-122"/>
          <a:ea typeface="幼圆" pitchFamily="49" charset="-122"/>
          <a:cs typeface="+mj-cs"/>
        </a:defRPr>
      </a:lvl1pPr>
    </p:titleStyle>
    <p:bodyStyle>
      <a:lvl1pPr marL="357505" indent="-357505" algn="just" defTabSz="914400" rtl="0" eaLnBrk="1" latinLnBrk="0" hangingPunct="1">
        <a:lnSpc>
          <a:spcPct val="110000"/>
        </a:lnSpc>
        <a:spcBef>
          <a:spcPts val="1400"/>
        </a:spcBef>
        <a:spcAft>
          <a:spcPts val="0"/>
        </a:spcAft>
        <a:buClr>
          <a:schemeClr val="accent1">
            <a:lumMod val="75000"/>
          </a:schemeClr>
        </a:buClr>
        <a:buSzPct val="50000"/>
        <a:buFont typeface="Wingdings" pitchFamily="2" charset="2"/>
        <a:buChar char="u"/>
        <a:defRPr sz="2000" b="1" kern="1200" baseline="0">
          <a:solidFill>
            <a:schemeClr val="accent1">
              <a:lumMod val="50000"/>
            </a:schemeClr>
          </a:solidFill>
          <a:latin typeface="幼圆" pitchFamily="49" charset="-122"/>
          <a:ea typeface="幼圆" pitchFamily="49" charset="-122"/>
          <a:cs typeface="+mn-cs"/>
        </a:defRPr>
      </a:lvl1pPr>
      <a:lvl2pPr marL="357505" indent="-285750" algn="just" defTabSz="914400" rtl="0" eaLnBrk="1" latinLnBrk="0" hangingPunct="1">
        <a:spcBef>
          <a:spcPts val="0"/>
        </a:spcBef>
        <a:spcAft>
          <a:spcPts val="600"/>
        </a:spcAft>
        <a:buClr>
          <a:schemeClr val="accent1">
            <a:lumMod val="60000"/>
            <a:lumOff val="40000"/>
          </a:schemeClr>
        </a:buClr>
        <a:buFont typeface="华文新魏" pitchFamily="2" charset="-122"/>
        <a:buChar char=" "/>
        <a:defRPr sz="1800" b="0" kern="1200" baseline="0">
          <a:solidFill>
            <a:schemeClr val="tx1"/>
          </a:solidFill>
          <a:latin typeface="华文新魏" pitchFamily="2" charset="-122"/>
          <a:ea typeface="华文新魏" pitchFamily="2" charset="-122"/>
          <a:cs typeface="+mn-cs"/>
        </a:defRPr>
      </a:lvl2pPr>
      <a:lvl3pPr marL="1143000" indent="-228600" algn="l" defTabSz="914400" rtl="0" eaLnBrk="1" latinLnBrk="0" hangingPunct="1">
        <a:lnSpc>
          <a:spcPct val="90000"/>
        </a:lnSpc>
        <a:spcBef>
          <a:spcPts val="500"/>
        </a:spcBef>
        <a:buFont typeface="Arial"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4" name="标题 13"/>
          <p:cNvSpPr>
            <a:spLocks noGrp="1"/>
          </p:cNvSpPr>
          <p:nvPr>
            <p:ph type="ctrTitle"/>
          </p:nvPr>
        </p:nvSpPr>
        <p:spPr/>
        <p:txBody>
          <a:bodyPr/>
          <a:p>
            <a:r>
              <a:rPr lang="en-US" altLang="zh-CN" sz="4800"/>
              <a:t>Ambition</a:t>
            </a:r>
            <a:endParaRPr lang="en-US" altLang="zh-CN" sz="4800"/>
          </a:p>
        </p:txBody>
      </p:sp>
      <p:sp>
        <p:nvSpPr>
          <p:cNvPr id="15" name="副标题 14"/>
          <p:cNvSpPr>
            <a:spLocks noGrp="1"/>
          </p:cNvSpPr>
          <p:nvPr>
            <p:ph type="subTitle" idx="1"/>
          </p:nvPr>
        </p:nvSpPr>
        <p:spPr>
          <a:xfrm>
            <a:off x="1683385" y="3377565"/>
            <a:ext cx="8534400" cy="514350"/>
          </a:xfrm>
        </p:spPr>
        <p:txBody>
          <a:bodyPr/>
          <a:p>
            <a:endParaRPr lang="en-US" altLang="zh-CN"/>
          </a:p>
          <a:p>
            <a:endParaRPr lang="en-US" altLang="zh-CN"/>
          </a:p>
          <a:p>
            <a:endParaRPr lang="en-US" altLang="zh-CN"/>
          </a:p>
          <a:p>
            <a:endParaRPr lang="en-US" altLang="zh-CN"/>
          </a:p>
          <a:p>
            <a:endParaRPr lang="en-US" altLang="zh-CN"/>
          </a:p>
          <a:p>
            <a:endParaRPr lang="en-US" altLang="zh-CN"/>
          </a:p>
          <a:p>
            <a:r>
              <a:rPr lang="en-US" altLang="zh-CN"/>
              <a:t>Victoria Sharon Rosslynn Fiona Astrid</a:t>
            </a:r>
            <a:endParaRPr lang="en-US" altLang="zh-CN"/>
          </a:p>
        </p:txBody>
      </p:sp>
    </p:spTree>
  </p:cSld>
  <p:clrMapOvr>
    <a:masterClrMapping/>
  </p:clrMapOvr>
  <p:transition>
    <p:dissolv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endParaRPr lang="zh-CN" altLang="en-US"/>
          </a:p>
        </p:txBody>
      </p:sp>
      <p:sp>
        <p:nvSpPr>
          <p:cNvPr id="3" name="内容占位符 2"/>
          <p:cNvSpPr>
            <a:spLocks noGrp="1"/>
          </p:cNvSpPr>
          <p:nvPr>
            <p:ph idx="1"/>
          </p:nvPr>
        </p:nvSpPr>
        <p:spPr/>
        <p:txBody>
          <a:bodyPr/>
          <a:p>
            <a:r>
              <a:rPr lang="zh-CN" altLang="en-US" sz="2400"/>
              <a:t>line 15 </a:t>
            </a:r>
            <a:r>
              <a:rPr lang="en-US" altLang="zh-CN" sz="2400"/>
              <a:t>h</a:t>
            </a:r>
            <a:r>
              <a:rPr lang="zh-CN" altLang="en-US" sz="2400">
                <a:sym typeface="+mn-ea"/>
              </a:rPr>
              <a:t>ard as nails:</a:t>
            </a:r>
            <a:r>
              <a:rPr lang="zh-CN" altLang="en-US" sz="2400"/>
              <a:t>(of person)very tough, very cruel or unfeeling without worrying about the pain or danger he might cause to others</a:t>
            </a:r>
            <a:endParaRPr lang="zh-CN" altLang="en-US" sz="2400"/>
          </a:p>
          <a:p>
            <a:r>
              <a:rPr lang="zh-CN" altLang="en-US" sz="2400"/>
              <a:t>line15 </a:t>
            </a:r>
            <a:r>
              <a:rPr lang="en-US" altLang="zh-CN" sz="2400"/>
              <a:t>c</a:t>
            </a:r>
            <a:r>
              <a:rPr lang="zh-CN" altLang="en-US" sz="2400">
                <a:sym typeface="+mn-ea"/>
              </a:rPr>
              <a:t>law one’s way to success:</a:t>
            </a:r>
            <a:r>
              <a:rPr lang="zh-CN" altLang="en-US" sz="2400"/>
              <a:t>use every means to achieve success; achieve success with difficulty and by hurting others </a:t>
            </a:r>
            <a:endParaRPr lang="zh-CN" altLang="en-US" sz="2400"/>
          </a:p>
          <a:p>
            <a:r>
              <a:rPr lang="zh-CN" altLang="en-US" sz="2400"/>
              <a:t>line18 </a:t>
            </a:r>
            <a:r>
              <a:rPr lang="en-US" altLang="zh-CN" sz="2400"/>
              <a:t>b</a:t>
            </a:r>
            <a:r>
              <a:rPr lang="zh-CN" altLang="en-US" sz="2400">
                <a:sym typeface="+mn-ea"/>
              </a:rPr>
              <a:t>estseller:</a:t>
            </a:r>
            <a:r>
              <a:rPr lang="zh-CN" altLang="en-US" sz="2400"/>
              <a:t>a book that has had a large and rapid sale</a:t>
            </a:r>
            <a:endParaRPr lang="zh-CN" altLang="en-US" sz="2400"/>
          </a:p>
          <a:p>
            <a:r>
              <a:rPr lang="zh-CN" altLang="en-US" sz="2400"/>
              <a:t>line 18 </a:t>
            </a:r>
            <a:r>
              <a:rPr lang="en-US" altLang="zh-CN" sz="2400"/>
              <a:t>n</a:t>
            </a:r>
            <a:r>
              <a:rPr lang="zh-CN" altLang="en-US" sz="2400">
                <a:sym typeface="+mn-ea"/>
              </a:rPr>
              <a:t>asty[ˈnæsti]</a:t>
            </a:r>
            <a:r>
              <a:rPr lang="en-US" altLang="zh-CN" sz="2400">
                <a:sym typeface="+mn-ea"/>
              </a:rPr>
              <a:t>:</a:t>
            </a:r>
            <a:r>
              <a:rPr lang="zh-CN" altLang="en-US" sz="2400"/>
              <a:t>very bad or unpleasant</a:t>
            </a:r>
            <a:endParaRPr lang="zh-CN" altLang="en-US" sz="2400"/>
          </a:p>
          <a:p>
            <a:r>
              <a:rPr lang="zh-CN" altLang="en-US" sz="2400"/>
              <a:t>line 22 </a:t>
            </a:r>
            <a:r>
              <a:rPr lang="en-US" altLang="zh-CN" sz="2400"/>
              <a:t>s</a:t>
            </a:r>
            <a:r>
              <a:rPr lang="zh-CN" altLang="en-US" sz="2400">
                <a:sym typeface="+mn-ea"/>
              </a:rPr>
              <a:t>tomp[stɑ:mp]</a:t>
            </a:r>
            <a:r>
              <a:rPr lang="en-US" altLang="zh-CN" sz="2400">
                <a:sym typeface="+mn-ea"/>
              </a:rPr>
              <a:t>:</a:t>
            </a:r>
            <a:r>
              <a:rPr lang="zh-CN" altLang="en-US" sz="2400"/>
              <a:t>to walk, dance,or move with he</a:t>
            </a:r>
            <a:r>
              <a:rPr lang="en-US" altLang="zh-CN" sz="2400"/>
              <a:t>a</a:t>
            </a:r>
            <a:r>
              <a:rPr lang="zh-CN" altLang="en-US" sz="2400"/>
              <a:t>vy steps</a:t>
            </a:r>
            <a:endParaRPr lang="zh-CN" altLang="en-US" sz="2400"/>
          </a:p>
          <a:p>
            <a:r>
              <a:rPr lang="zh-CN" altLang="en-US" sz="2400"/>
              <a:t>line 24 </a:t>
            </a:r>
            <a:r>
              <a:rPr lang="en-US" altLang="zh-CN" sz="2400"/>
              <a:t>h</a:t>
            </a:r>
            <a:r>
              <a:rPr lang="zh-CN" altLang="en-US" sz="2400">
                <a:sym typeface="+mn-ea"/>
              </a:rPr>
              <a:t>it it big:</a:t>
            </a:r>
            <a:r>
              <a:rPr lang="zh-CN" altLang="en-US" sz="2400"/>
              <a:t>become very successful or famous</a:t>
            </a:r>
            <a:endParaRPr lang="zh-CN" altLang="en-US" sz="2400"/>
          </a:p>
          <a:p>
            <a:endParaRPr lang="zh-CN" altLang="en-US" sz="240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5" presetClass="entr" presetSubtype="10"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Effect transition="in" filter="checkerboard(across)">
                                      <p:cBhvr>
                                        <p:cTn id="13" dur="500"/>
                                        <p:tgtEl>
                                          <p:spTgt spid="3">
                                            <p:txEl>
                                              <p:pRg st="1" end="1"/>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nodeType="clickEffect">
                                  <p:stCondLst>
                                    <p:cond delay="0"/>
                                  </p:stCondLst>
                                  <p:childTnLst>
                                    <p:set>
                                      <p:cBhvr>
                                        <p:cTn id="17" dur="1" fill="hold">
                                          <p:stCondLst>
                                            <p:cond delay="0"/>
                                          </p:stCondLst>
                                        </p:cTn>
                                        <p:tgtEl>
                                          <p:spTgt spid="3">
                                            <p:txEl>
                                              <p:pRg st="2" end="2"/>
                                            </p:txEl>
                                          </p:spTgt>
                                        </p:tgtEl>
                                        <p:attrNameLst>
                                          <p:attrName>style.visibility</p:attrName>
                                        </p:attrNameLst>
                                      </p:cBhvr>
                                      <p:to>
                                        <p:strVal val="visible"/>
                                      </p:to>
                                    </p:set>
                                    <p:anim calcmode="lin" valueType="num">
                                      <p:cBhvr additive="base">
                                        <p:cTn id="18"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9"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12" presetClass="entr" presetSubtype="4" fill="hold" nodeType="clickEffect">
                                  <p:stCondLst>
                                    <p:cond delay="0"/>
                                  </p:stCondLst>
                                  <p:childTnLst>
                                    <p:set>
                                      <p:cBhvr>
                                        <p:cTn id="23" dur="1" fill="hold">
                                          <p:stCondLst>
                                            <p:cond delay="0"/>
                                          </p:stCondLst>
                                        </p:cTn>
                                        <p:tgtEl>
                                          <p:spTgt spid="3">
                                            <p:txEl>
                                              <p:pRg st="3" end="3"/>
                                            </p:txEl>
                                          </p:spTgt>
                                        </p:tgtEl>
                                        <p:attrNameLst>
                                          <p:attrName>style.visibility</p:attrName>
                                        </p:attrNameLst>
                                      </p:cBhvr>
                                      <p:to>
                                        <p:strVal val="visible"/>
                                      </p:to>
                                    </p:set>
                                    <p:anim calcmode="lin" valueType="num">
                                      <p:cBhvr additive="base">
                                        <p:cTn id="24" dur="500"/>
                                        <p:tgtEl>
                                          <p:spTgt spid="3">
                                            <p:txEl>
                                              <p:pRg st="3" end="3"/>
                                            </p:txEl>
                                          </p:spTgt>
                                        </p:tgtEl>
                                        <p:attrNameLst>
                                          <p:attrName>ppt_y</p:attrName>
                                        </p:attrNameLst>
                                      </p:cBhvr>
                                      <p:tavLst>
                                        <p:tav tm="0">
                                          <p:val>
                                            <p:strVal val="#ppt_y+#ppt_h*1.125000"/>
                                          </p:val>
                                        </p:tav>
                                        <p:tav tm="100000">
                                          <p:val>
                                            <p:strVal val="#ppt_y"/>
                                          </p:val>
                                        </p:tav>
                                      </p:tavLst>
                                    </p:anim>
                                    <p:animEffect transition="in" filter="wipe(up)">
                                      <p:cBhvr>
                                        <p:cTn id="25" dur="500"/>
                                        <p:tgtEl>
                                          <p:spTgt spid="3">
                                            <p:txEl>
                                              <p:pRg st="3" end="3"/>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2" presetClass="entr" presetSubtype="4" fill="hold" nodeType="clickEffect">
                                  <p:stCondLst>
                                    <p:cond delay="0"/>
                                  </p:stCondLst>
                                  <p:childTnLst>
                                    <p:set>
                                      <p:cBhvr>
                                        <p:cTn id="29" dur="1" fill="hold">
                                          <p:stCondLst>
                                            <p:cond delay="0"/>
                                          </p:stCondLst>
                                        </p:cTn>
                                        <p:tgtEl>
                                          <p:spTgt spid="3">
                                            <p:txEl>
                                              <p:pRg st="4" end="4"/>
                                            </p:txEl>
                                          </p:spTgt>
                                        </p:tgtEl>
                                        <p:attrNameLst>
                                          <p:attrName>style.visibility</p:attrName>
                                        </p:attrNameLst>
                                      </p:cBhvr>
                                      <p:to>
                                        <p:strVal val="visible"/>
                                      </p:to>
                                    </p:set>
                                    <p:anim calcmode="lin" valueType="num">
                                      <p:cBhvr additive="base">
                                        <p:cTn id="30"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1"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12" presetClass="entr" presetSubtype="4" fill="hold" nodeType="clickEffect">
                                  <p:stCondLst>
                                    <p:cond delay="0"/>
                                  </p:stCondLst>
                                  <p:childTnLst>
                                    <p:set>
                                      <p:cBhvr>
                                        <p:cTn id="35" dur="1" fill="hold">
                                          <p:stCondLst>
                                            <p:cond delay="0"/>
                                          </p:stCondLst>
                                        </p:cTn>
                                        <p:tgtEl>
                                          <p:spTgt spid="3">
                                            <p:txEl>
                                              <p:pRg st="5" end="5"/>
                                            </p:txEl>
                                          </p:spTgt>
                                        </p:tgtEl>
                                        <p:attrNameLst>
                                          <p:attrName>style.visibility</p:attrName>
                                        </p:attrNameLst>
                                      </p:cBhvr>
                                      <p:to>
                                        <p:strVal val="visible"/>
                                      </p:to>
                                    </p:set>
                                    <p:anim calcmode="lin" valueType="num">
                                      <p:cBhvr additive="base">
                                        <p:cTn id="36" dur="500"/>
                                        <p:tgtEl>
                                          <p:spTgt spid="3">
                                            <p:txEl>
                                              <p:pRg st="5" end="5"/>
                                            </p:txEl>
                                          </p:spTgt>
                                        </p:tgtEl>
                                        <p:attrNameLst>
                                          <p:attrName>ppt_y</p:attrName>
                                        </p:attrNameLst>
                                      </p:cBhvr>
                                      <p:tavLst>
                                        <p:tav tm="0">
                                          <p:val>
                                            <p:strVal val="#ppt_y+#ppt_h*1.125000"/>
                                          </p:val>
                                        </p:tav>
                                        <p:tav tm="100000">
                                          <p:val>
                                            <p:strVal val="#ppt_y"/>
                                          </p:val>
                                        </p:tav>
                                      </p:tavLst>
                                    </p:anim>
                                    <p:animEffect transition="in" filter="wipe(up)">
                                      <p:cBhvr>
                                        <p:cTn id="37"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US" altLang="zh-CN" sz="3600"/>
              <a:t>Question(</a:t>
            </a:r>
            <a:r>
              <a:rPr lang="en-US" altLang="zh-CN" sz="2800"/>
              <a:t>Fiona</a:t>
            </a:r>
            <a:r>
              <a:rPr lang="en-US" altLang="zh-CN" sz="3600"/>
              <a:t>)</a:t>
            </a:r>
            <a:endParaRPr lang="en-US" altLang="zh-CN" sz="3600"/>
          </a:p>
        </p:txBody>
      </p:sp>
      <p:sp>
        <p:nvSpPr>
          <p:cNvPr id="3" name="内容占位符 2"/>
          <p:cNvSpPr>
            <a:spLocks noGrp="1"/>
          </p:cNvSpPr>
          <p:nvPr>
            <p:ph idx="1"/>
          </p:nvPr>
        </p:nvSpPr>
        <p:spPr/>
        <p:txBody>
          <a:bodyPr/>
          <a:p>
            <a:r>
              <a:rPr lang="en-US" altLang="zh-CN" sz="2400"/>
              <a:t>line21 to line22 "I don't really like…Way to Success." What's the structure of this sentence?</a:t>
            </a:r>
            <a:endParaRPr lang="en-US" altLang="zh-CN" sz="240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US" altLang="zh-CN" sz="3600"/>
              <a:t>Translation(</a:t>
            </a:r>
            <a:r>
              <a:rPr lang="en-US" altLang="zh-CN" sz="2800"/>
              <a:t>Sharon</a:t>
            </a:r>
            <a:r>
              <a:rPr lang="en-US" altLang="zh-CN" sz="3600"/>
              <a:t>)</a:t>
            </a:r>
            <a:endParaRPr lang="en-US" altLang="zh-CN" sz="3600"/>
          </a:p>
        </p:txBody>
      </p:sp>
      <p:sp>
        <p:nvSpPr>
          <p:cNvPr id="3" name="内容占位符 2"/>
          <p:cNvSpPr>
            <a:spLocks noGrp="1"/>
          </p:cNvSpPr>
          <p:nvPr>
            <p:ph idx="1"/>
          </p:nvPr>
        </p:nvSpPr>
        <p:spPr/>
        <p:txBody>
          <a:bodyPr/>
          <a:p>
            <a:r>
              <a:rPr lang="en-US" altLang="zh-CN" sz="2400"/>
              <a:t>line20~line24</a:t>
            </a:r>
            <a:endParaRPr lang="en-US" altLang="zh-CN" sz="2400"/>
          </a:p>
          <a:p>
            <a:r>
              <a:rPr lang="zh-CN" altLang="en-US" sz="2400"/>
              <a:t>我所说的雄心是指尽情的梦想，让你拥有无尽的期盼和希望。我并不太喜欢非常明确、可以实现的志向，那种像《如何走向成功》的作者在职业策略课程中教人们所树立的那种志向。我喜欢宏大的理想，世界可能会在任何时候向我们敞开大门，只要你足够勤奋、好运和坚定。</a:t>
            </a:r>
            <a:endParaRPr lang="zh-CN" altLang="en-US" sz="240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edge">
                                      <p:cBhvr>
                                        <p:cTn id="7" dur="2000"/>
                                        <p:tgtEl>
                                          <p:spTgt spid="3">
                                            <p:txEl>
                                              <p:pRg st="0" end="0"/>
                                            </p:txEl>
                                          </p:spTgt>
                                        </p:tgtEl>
                                      </p:cBhvr>
                                    </p:animEffect>
                                  </p:childTnLst>
                                </p:cTn>
                              </p:par>
                              <p:par>
                                <p:cTn id="8" presetID="20" presetClass="entr" presetSubtype="0"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wedge">
                                      <p:cBhvr>
                                        <p:cTn id="10" dur="2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US" altLang="zh-CN" sz="3600"/>
              <a:t>Connection(</a:t>
            </a:r>
            <a:r>
              <a:rPr lang="en-US" altLang="zh-CN" sz="2800"/>
              <a:t>Rosslynn</a:t>
            </a:r>
            <a:r>
              <a:rPr lang="en-US" altLang="zh-CN" sz="3600"/>
              <a:t>)</a:t>
            </a:r>
            <a:endParaRPr lang="en-US" altLang="zh-CN" sz="3600"/>
          </a:p>
        </p:txBody>
      </p:sp>
      <p:sp>
        <p:nvSpPr>
          <p:cNvPr id="3" name="内容占位符 2"/>
          <p:cNvSpPr>
            <a:spLocks noGrp="1"/>
          </p:cNvSpPr>
          <p:nvPr>
            <p:ph idx="1"/>
          </p:nvPr>
        </p:nvSpPr>
        <p:spPr/>
        <p:txBody>
          <a:bodyPr/>
          <a:p>
            <a:r>
              <a:rPr lang="zh-CN" altLang="en-US" sz="2400"/>
              <a:t>1.line14 profoundly </a:t>
            </a:r>
            <a:endParaRPr lang="zh-CN" altLang="en-US" sz="2400"/>
          </a:p>
          <a:p>
            <a:r>
              <a:rPr lang="zh-CN" altLang="en-US" sz="2400"/>
              <a:t>Remembering the days in Turkey, my family and I got up at midnight, waiting to take a hot balloon. At daybreak, we finally got on to the hot balloon. When I took a bird-view of the plateau, I was shocked profoundly by the force of nature.</a:t>
            </a:r>
            <a:endParaRPr lang="zh-CN" altLang="en-US" sz="2400"/>
          </a:p>
          <a:p>
            <a:r>
              <a:rPr lang="zh-CN" altLang="en-US" sz="2400"/>
              <a:t>2.Line19 look out for number one   </a:t>
            </a:r>
            <a:endParaRPr lang="zh-CN" altLang="en-US" sz="2400"/>
          </a:p>
          <a:p>
            <a:r>
              <a:rPr lang="zh-CN" altLang="en-US" sz="2400"/>
              <a:t>I used to hate friendship among three persons. In this kind of relationship, I have to consider the other two persons’ feelings, but sometimes they may hold an  opposite opinion, then I will find myself trapped in the middle. Later, I learned that I should look out for number one so that I won’t in a dilemma.</a:t>
            </a:r>
            <a:endParaRPr lang="zh-CN" altLang="en-US" sz="240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12" presetClass="entr" presetSubtype="4"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additive="base">
                                        <p:cTn id="17" dur="500"/>
                                        <p:tgtEl>
                                          <p:spTgt spid="3">
                                            <p:txEl>
                                              <p:pRg st="2" end="2"/>
                                            </p:txEl>
                                          </p:spTgt>
                                        </p:tgtEl>
                                        <p:attrNameLst>
                                          <p:attrName>ppt_y</p:attrName>
                                        </p:attrNameLst>
                                      </p:cBhvr>
                                      <p:tavLst>
                                        <p:tav tm="0">
                                          <p:val>
                                            <p:strVal val="#ppt_y+#ppt_h*1.125000"/>
                                          </p:val>
                                        </p:tav>
                                        <p:tav tm="100000">
                                          <p:val>
                                            <p:strVal val="#ppt_y"/>
                                          </p:val>
                                        </p:tav>
                                      </p:tavLst>
                                    </p:anim>
                                    <p:animEffect transition="in" filter="wipe(up)">
                                      <p:cBhvr>
                                        <p:cTn id="18" dur="500"/>
                                        <p:tgtEl>
                                          <p:spTgt spid="3">
                                            <p:txEl>
                                              <p:pRg st="2" end="2"/>
                                            </p:txEl>
                                          </p:spTgt>
                                        </p:tgtEl>
                                      </p:cBhvr>
                                    </p:animEffect>
                                  </p:childTnLst>
                                </p:cTn>
                              </p:par>
                              <p:par>
                                <p:cTn id="19" presetID="12" presetClass="entr" presetSubtype="4" fill="hold" nodeType="with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 calcmode="lin" valueType="num">
                                      <p:cBhvr additive="base">
                                        <p:cTn id="21" dur="500"/>
                                        <p:tgtEl>
                                          <p:spTgt spid="3">
                                            <p:txEl>
                                              <p:pRg st="3" end="3"/>
                                            </p:txEl>
                                          </p:spTgt>
                                        </p:tgtEl>
                                        <p:attrNameLst>
                                          <p:attrName>ppt_y</p:attrName>
                                        </p:attrNameLst>
                                      </p:cBhvr>
                                      <p:tavLst>
                                        <p:tav tm="0">
                                          <p:val>
                                            <p:strVal val="#ppt_y+#ppt_h*1.125000"/>
                                          </p:val>
                                        </p:tav>
                                        <p:tav tm="100000">
                                          <p:val>
                                            <p:strVal val="#ppt_y"/>
                                          </p:val>
                                        </p:tav>
                                      </p:tavLst>
                                    </p:anim>
                                    <p:animEffect transition="in" filter="wipe(up)">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pPr algn="l"/>
            <a:r>
              <a:rPr lang="en-US" altLang="zh-CN" sz="3600"/>
              <a:t>Part III           Summary(</a:t>
            </a:r>
            <a:r>
              <a:rPr lang="en-US" altLang="zh-CN" sz="2800"/>
              <a:t>Victoria</a:t>
            </a:r>
            <a:r>
              <a:rPr lang="en-US" altLang="zh-CN" sz="3600"/>
              <a:t>)</a:t>
            </a:r>
            <a:endParaRPr lang="en-US" altLang="zh-CN" sz="3600"/>
          </a:p>
        </p:txBody>
      </p:sp>
      <p:sp>
        <p:nvSpPr>
          <p:cNvPr id="3" name="内容占位符 2"/>
          <p:cNvSpPr>
            <a:spLocks noGrp="1"/>
          </p:cNvSpPr>
          <p:nvPr>
            <p:ph idx="1"/>
          </p:nvPr>
        </p:nvSpPr>
        <p:spPr/>
        <p:txBody>
          <a:bodyPr/>
          <a:p>
            <a:r>
              <a:rPr lang="en-US" altLang="zh-CN" sz="2800"/>
              <a:t>     </a:t>
            </a:r>
            <a:r>
              <a:rPr lang="zh-CN" altLang="en-US" sz="2800"/>
              <a:t>The author says we should gradually learn to limit our ambitions and become more realistic and wiser.</a:t>
            </a:r>
            <a:endParaRPr lang="zh-CN" altLang="en-US" sz="280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US" altLang="zh-CN" sz="3600"/>
              <a:t>Clarification(</a:t>
            </a:r>
            <a:r>
              <a:rPr lang="en-US" altLang="zh-CN" sz="2800"/>
              <a:t>Sharon</a:t>
            </a:r>
            <a:r>
              <a:rPr lang="en-US" altLang="zh-CN" sz="3600"/>
              <a:t>)</a:t>
            </a:r>
            <a:endParaRPr lang="en-US" altLang="zh-CN" sz="3600"/>
          </a:p>
        </p:txBody>
      </p:sp>
      <p:sp>
        <p:nvSpPr>
          <p:cNvPr id="3" name="内容占位符 2"/>
          <p:cNvSpPr>
            <a:spLocks noGrp="1"/>
          </p:cNvSpPr>
          <p:nvPr>
            <p:ph idx="1"/>
          </p:nvPr>
        </p:nvSpPr>
        <p:spPr/>
        <p:txBody>
          <a:bodyPr/>
          <a:p>
            <a:r>
              <a:rPr lang="zh-CN" altLang="en-US" sz="2400"/>
              <a:t>line32  adventurous[əd'vɛntʃərəs]: full of new, exciting or dangerous experiences</a:t>
            </a:r>
            <a:endParaRPr lang="zh-CN" altLang="en-US" sz="2400"/>
          </a:p>
          <a:p>
            <a:r>
              <a:rPr lang="en-US" altLang="zh-CN" sz="2400"/>
              <a:t>line32 exotic:seeming exciting and unusual because it is connected with foreign countries</a:t>
            </a:r>
            <a:endParaRPr lang="en-US" altLang="zh-CN" sz="240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 calcmode="lin" valueType="num">
                                      <p:cBhvr additive="base">
                                        <p:cTn id="12"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US" altLang="zh-CN" sz="3600"/>
              <a:t>Question(</a:t>
            </a:r>
            <a:r>
              <a:rPr lang="en-US" altLang="zh-CN" sz="2800"/>
              <a:t>Astrid</a:t>
            </a:r>
            <a:r>
              <a:rPr lang="en-US" altLang="zh-CN" sz="3600"/>
              <a:t>)</a:t>
            </a:r>
            <a:endParaRPr lang="en-US" altLang="zh-CN" sz="3600"/>
          </a:p>
        </p:txBody>
      </p:sp>
      <p:sp>
        <p:nvSpPr>
          <p:cNvPr id="3" name="内容占位符 2"/>
          <p:cNvSpPr>
            <a:spLocks noGrp="1"/>
          </p:cNvSpPr>
          <p:nvPr>
            <p:ph idx="1"/>
          </p:nvPr>
        </p:nvSpPr>
        <p:spPr/>
        <p:txBody>
          <a:bodyPr/>
          <a:p>
            <a:r>
              <a:rPr lang="en-US" altLang="zh-CN" sz="2400"/>
              <a:t>line31 ";it turned out that wasn't enough of a basis for a life." What is the structure of this sentence?What does it mean?</a:t>
            </a:r>
            <a:endParaRPr lang="en-US" altLang="zh-CN" sz="2400"/>
          </a:p>
          <a:p>
            <a:r>
              <a:rPr lang="en-US" altLang="zh-CN" sz="2400"/>
              <a:t>line33 "to leave behind a string of broken hearts." What's the meaning of this sentence?</a:t>
            </a:r>
            <a:endParaRPr lang="en-US" altLang="zh-CN" sz="240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US" altLang="zh-CN" sz="3600"/>
              <a:t>Translation(</a:t>
            </a:r>
            <a:r>
              <a:rPr lang="en-US" altLang="zh-CN" sz="2800"/>
              <a:t>Rosslynn</a:t>
            </a:r>
            <a:r>
              <a:rPr lang="en-US" altLang="zh-CN" sz="3600"/>
              <a:t>)</a:t>
            </a:r>
            <a:endParaRPr lang="en-US" altLang="zh-CN" sz="3600"/>
          </a:p>
        </p:txBody>
      </p:sp>
      <p:sp>
        <p:nvSpPr>
          <p:cNvPr id="3" name="内容占位符 2"/>
          <p:cNvSpPr>
            <a:spLocks noGrp="1"/>
          </p:cNvSpPr>
          <p:nvPr>
            <p:ph idx="1"/>
          </p:nvPr>
        </p:nvSpPr>
        <p:spPr/>
        <p:txBody>
          <a:bodyPr/>
          <a:p>
            <a:r>
              <a:rPr lang="zh-CN" altLang="en-US" sz="2400"/>
              <a:t>line28~33  </a:t>
            </a:r>
            <a:endParaRPr lang="zh-CN" altLang="en-US" sz="2400"/>
          </a:p>
          <a:p>
            <a:r>
              <a:rPr lang="zh-CN" altLang="en-US" sz="2400"/>
              <a:t>有时候，当你接近你想要的东西时，结果却发现从远处看它要更加美好。回到我读大一的时候，说实话，那会儿我想成为Jane·Goodall，深入热带雨林研究猴子，学习那些没有人敢幻想的事物。这份志向基于我对生物学和国家地理专题电视节目的兴趣。但结果那不足以作为生活的基础。我注定不能过那种充满冒险的野外生活，独自闯荡偏远的异域他乡，并留下一颗破碎的心。</a:t>
            </a:r>
            <a:endParaRPr lang="zh-CN" altLang="en-US" sz="240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3"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plus(in)">
                                      <p:cBhvr>
                                        <p:cTn id="7" dur="2000"/>
                                        <p:tgtEl>
                                          <p:spTgt spid="3">
                                            <p:txEl>
                                              <p:pRg st="0" end="0"/>
                                            </p:txEl>
                                          </p:spTgt>
                                        </p:tgtEl>
                                      </p:cBhvr>
                                    </p:animEffect>
                                  </p:childTnLst>
                                </p:cTn>
                              </p:par>
                              <p:par>
                                <p:cTn id="8" presetID="13" presetClass="entr" presetSubtype="16"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plus(in)">
                                      <p:cBhvr>
                                        <p:cTn id="10" dur="2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US" altLang="zh-CN" sz="3600"/>
              <a:t>Connection(</a:t>
            </a:r>
            <a:r>
              <a:rPr lang="en-US" altLang="zh-CN" sz="2800"/>
              <a:t>Fiona</a:t>
            </a:r>
            <a:r>
              <a:rPr lang="en-US" altLang="zh-CN" sz="3600"/>
              <a:t>)</a:t>
            </a:r>
            <a:endParaRPr lang="en-US" altLang="zh-CN" sz="3600"/>
          </a:p>
        </p:txBody>
      </p:sp>
      <p:sp>
        <p:nvSpPr>
          <p:cNvPr id="3" name="内容占位符 2"/>
          <p:cNvSpPr>
            <a:spLocks noGrp="1"/>
          </p:cNvSpPr>
          <p:nvPr>
            <p:ph idx="1"/>
          </p:nvPr>
        </p:nvSpPr>
        <p:spPr/>
        <p:txBody>
          <a:bodyPr/>
          <a:p>
            <a:r>
              <a:rPr lang="zh-CN" altLang="en-US" sz="2400"/>
              <a:t>line32 exotic </a:t>
            </a:r>
            <a:endParaRPr lang="zh-CN" altLang="en-US" sz="2400"/>
          </a:p>
          <a:p>
            <a:r>
              <a:rPr lang="zh-CN" altLang="en-US" sz="2400"/>
              <a:t>Consumers are increasingly interested in the authentically exotic tastes. Just as cross stripe sweater in British style becomes very popolar among teens and adults.</a:t>
            </a:r>
            <a:endParaRPr lang="zh-CN" altLang="en-US" sz="240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pPr algn="l"/>
            <a:r>
              <a:rPr lang="en-US" altLang="zh-CN" sz="3600"/>
              <a:t>Part IV             Summary(</a:t>
            </a:r>
            <a:r>
              <a:rPr lang="en-US" altLang="zh-CN" sz="2800"/>
              <a:t>Sharon</a:t>
            </a:r>
            <a:r>
              <a:rPr lang="en-US" altLang="zh-CN" sz="3600"/>
              <a:t>)</a:t>
            </a:r>
            <a:endParaRPr lang="en-US" altLang="zh-CN" sz="3600"/>
          </a:p>
        </p:txBody>
      </p:sp>
      <p:sp>
        <p:nvSpPr>
          <p:cNvPr id="3" name="内容占位符 2"/>
          <p:cNvSpPr>
            <a:spLocks noGrp="1"/>
          </p:cNvSpPr>
          <p:nvPr>
            <p:ph idx="1"/>
          </p:nvPr>
        </p:nvSpPr>
        <p:spPr/>
        <p:txBody>
          <a:bodyPr/>
          <a:p>
            <a:r>
              <a:rPr lang="en-US" altLang="zh-CN" sz="2800"/>
              <a:t>     </a:t>
            </a:r>
            <a:r>
              <a:rPr lang="zh-CN" altLang="en-US" sz="2800"/>
              <a:t>Author thinks that the world is full of disappointed people and ambitious people</a:t>
            </a:r>
            <a:r>
              <a:rPr lang="en-US" altLang="zh-CN" sz="2800"/>
              <a:t>.</a:t>
            </a:r>
            <a:endParaRPr lang="en-US" altLang="zh-CN" sz="280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内容占位符 2"/>
          <p:cNvSpPr>
            <a:spLocks noGrp="1"/>
          </p:cNvSpPr>
          <p:nvPr>
            <p:ph idx="1"/>
          </p:nvPr>
        </p:nvSpPr>
        <p:spPr/>
        <p:txBody>
          <a:bodyPr/>
          <a:p>
            <a:r>
              <a:rPr lang="en-US" altLang="zh-CN" sz="3200"/>
              <a:t>Part I:line1~line11</a:t>
            </a:r>
            <a:endParaRPr lang="en-US" altLang="zh-CN" sz="3200"/>
          </a:p>
          <a:p>
            <a:r>
              <a:rPr lang="en-US" altLang="zh-CN" sz="3200"/>
              <a:t>Part II:line12~line25</a:t>
            </a:r>
            <a:endParaRPr lang="en-US" altLang="zh-CN" sz="3200"/>
          </a:p>
          <a:p>
            <a:r>
              <a:rPr lang="en-US" altLang="zh-CN" sz="3200"/>
              <a:t>Part III:line26~line33</a:t>
            </a:r>
            <a:endParaRPr lang="en-US" altLang="zh-CN" sz="3200"/>
          </a:p>
          <a:p>
            <a:r>
              <a:rPr lang="en-US" altLang="zh-CN" sz="3200"/>
              <a:t>Part IV:line34~line47</a:t>
            </a:r>
            <a:endParaRPr lang="en-US" altLang="zh-CN" sz="3200"/>
          </a:p>
          <a:p>
            <a:r>
              <a:rPr lang="en-US" altLang="zh-CN" sz="3200"/>
              <a:t>Part V:line48~line54</a:t>
            </a:r>
            <a:endParaRPr lang="en-US" altLang="zh-CN" sz="3200"/>
          </a:p>
        </p:txBody>
      </p:sp>
    </p:spTree>
  </p:cSld>
  <p:clrMapOvr>
    <a:masterClrMapping/>
  </p:clrMapOv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US" altLang="zh-CN" sz="3600"/>
              <a:t>Clarification(</a:t>
            </a:r>
            <a:r>
              <a:rPr lang="en-US" altLang="zh-CN" sz="2800"/>
              <a:t>Rosslynn</a:t>
            </a:r>
            <a:r>
              <a:rPr lang="en-US" altLang="zh-CN" sz="3600"/>
              <a:t>)</a:t>
            </a:r>
            <a:endParaRPr lang="en-US" altLang="zh-CN" sz="3600"/>
          </a:p>
        </p:txBody>
      </p:sp>
      <p:sp>
        <p:nvSpPr>
          <p:cNvPr id="3" name="内容占位符 2"/>
          <p:cNvSpPr>
            <a:spLocks noGrp="1"/>
          </p:cNvSpPr>
          <p:nvPr>
            <p:ph idx="1"/>
          </p:nvPr>
        </p:nvSpPr>
        <p:spPr/>
        <p:txBody>
          <a:bodyPr/>
          <a:p>
            <a:r>
              <a:rPr lang="zh-CN" altLang="en-US" sz="2400"/>
              <a:t>Line 36 for one reason or another</a:t>
            </a:r>
            <a:r>
              <a:rPr lang="en-US" altLang="zh-CN" sz="2400"/>
              <a:t>:</a:t>
            </a:r>
            <a:r>
              <a:rPr lang="zh-CN" altLang="en-US" sz="2400"/>
              <a:t>for some reason.</a:t>
            </a:r>
            <a:endParaRPr lang="zh-CN" altLang="en-US" sz="2400"/>
          </a:p>
          <a:p>
            <a:r>
              <a:rPr lang="zh-CN" altLang="en-US" sz="2400"/>
              <a:t>Line 4</a:t>
            </a:r>
            <a:r>
              <a:rPr lang="en-US" altLang="zh-CN" sz="2400"/>
              <a:t>1</a:t>
            </a:r>
            <a:r>
              <a:rPr lang="zh-CN" altLang="en-US" sz="2400"/>
              <a:t> gratification</a:t>
            </a:r>
            <a:r>
              <a:rPr lang="en-US" altLang="zh-CN" sz="2400"/>
              <a:t>:</a:t>
            </a:r>
            <a:r>
              <a:rPr lang="zh-CN" altLang="en-US" sz="2400"/>
              <a:t>state of being gratified; great satisfaction.</a:t>
            </a:r>
            <a:endParaRPr lang="zh-CN" altLang="en-US" sz="2400"/>
          </a:p>
          <a:p>
            <a:r>
              <a:rPr lang="zh-CN" altLang="en-US" sz="2400"/>
              <a:t>Line 43 residency</a:t>
            </a:r>
            <a:r>
              <a:rPr lang="en-US" altLang="zh-CN" sz="2400"/>
              <a:t>:</a:t>
            </a:r>
            <a:r>
              <a:rPr lang="zh-CN" altLang="en-US" sz="2400"/>
              <a:t>the position of physician who is receiving special training in a hospital (usually after completing an internship) .</a:t>
            </a:r>
            <a:endParaRPr lang="zh-CN" altLang="en-US" sz="2400"/>
          </a:p>
          <a:p>
            <a:r>
              <a:rPr lang="zh-CN" altLang="en-US" sz="2400"/>
              <a:t>Line 43 slog</a:t>
            </a:r>
            <a:r>
              <a:rPr lang="en-US" altLang="zh-CN" sz="2400"/>
              <a:t>:</a:t>
            </a:r>
            <a:r>
              <a:rPr lang="zh-CN" altLang="en-US" sz="2400"/>
              <a:t>work doggedly or persistently</a:t>
            </a:r>
            <a:endParaRPr lang="zh-CN" altLang="en-US" sz="240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9" presetClass="entr" presetSubtype="0"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Effect transition="in" filter="dissolve">
                                      <p:cBhvr>
                                        <p:cTn id="13" dur="500"/>
                                        <p:tgtEl>
                                          <p:spTgt spid="3">
                                            <p:txEl>
                                              <p:pRg st="1" end="1"/>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nodeType="clickEffect">
                                  <p:stCondLst>
                                    <p:cond delay="0"/>
                                  </p:stCondLst>
                                  <p:childTnLst>
                                    <p:set>
                                      <p:cBhvr>
                                        <p:cTn id="17" dur="1" fill="hold">
                                          <p:stCondLst>
                                            <p:cond delay="0"/>
                                          </p:stCondLst>
                                        </p:cTn>
                                        <p:tgtEl>
                                          <p:spTgt spid="3">
                                            <p:txEl>
                                              <p:pRg st="2" end="2"/>
                                            </p:txEl>
                                          </p:spTgt>
                                        </p:tgtEl>
                                        <p:attrNameLst>
                                          <p:attrName>style.visibility</p:attrName>
                                        </p:attrNameLst>
                                      </p:cBhvr>
                                      <p:to>
                                        <p:strVal val="visible"/>
                                      </p:to>
                                    </p:set>
                                    <p:anim calcmode="lin" valueType="num">
                                      <p:cBhvr additive="base">
                                        <p:cTn id="18"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9"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 presetClass="entr" presetSubtype="4" fill="hold" nodeType="clickEffect">
                                  <p:stCondLst>
                                    <p:cond delay="0"/>
                                  </p:stCondLst>
                                  <p:childTnLst>
                                    <p:set>
                                      <p:cBhvr>
                                        <p:cTn id="23" dur="1" fill="hold">
                                          <p:stCondLst>
                                            <p:cond delay="0"/>
                                          </p:stCondLst>
                                        </p:cTn>
                                        <p:tgtEl>
                                          <p:spTgt spid="3">
                                            <p:txEl>
                                              <p:pRg st="3" end="3"/>
                                            </p:txEl>
                                          </p:spTgt>
                                        </p:tgtEl>
                                        <p:attrNameLst>
                                          <p:attrName>style.visibility</p:attrName>
                                        </p:attrNameLst>
                                      </p:cBhvr>
                                      <p:to>
                                        <p:strVal val="visible"/>
                                      </p:to>
                                    </p:set>
                                    <p:anim calcmode="lin" valueType="num">
                                      <p:cBhvr additive="base">
                                        <p:cTn id="24"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5"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US" altLang="zh-CN" sz="3600"/>
              <a:t>Question(</a:t>
            </a:r>
            <a:r>
              <a:rPr lang="en-US" altLang="zh-CN" sz="2800"/>
              <a:t>Victoria</a:t>
            </a:r>
            <a:r>
              <a:rPr lang="en-US" altLang="zh-CN" sz="3600"/>
              <a:t>)</a:t>
            </a:r>
            <a:endParaRPr lang="en-US" altLang="zh-CN" sz="3600"/>
          </a:p>
        </p:txBody>
      </p:sp>
      <p:sp>
        <p:nvSpPr>
          <p:cNvPr id="3" name="内容占位符 2"/>
          <p:cNvSpPr>
            <a:spLocks noGrp="1"/>
          </p:cNvSpPr>
          <p:nvPr>
            <p:ph idx="1"/>
          </p:nvPr>
        </p:nvSpPr>
        <p:spPr/>
        <p:txBody>
          <a:bodyPr/>
          <a:p>
            <a:r>
              <a:rPr lang="en-US" altLang="zh-CN" sz="2400"/>
              <a:t>line34 "some of them…it never happend." Why is the word "feel" in present tense? </a:t>
            </a:r>
            <a:endParaRPr lang="en-US" altLang="zh-CN" sz="2400"/>
          </a:p>
          <a:p>
            <a:r>
              <a:rPr lang="en-US" altLang="zh-CN" sz="2400"/>
              <a:t>line44 "telling yourself that one day all this will be over." Can we use "all these" instead of "all this"?</a:t>
            </a:r>
            <a:endParaRPr lang="en-US" altLang="zh-CN" sz="2400"/>
          </a:p>
          <a:p>
            <a:r>
              <a:rPr lang="en-US" altLang="zh-CN" sz="2400"/>
              <a:t>l</a:t>
            </a:r>
            <a:r>
              <a:rPr lang="zh-CN" altLang="en-US" sz="2400"/>
              <a:t>ine 46- 47 “but a job you do only because of where it will get you- and not because you like it- means a life of muttering to yourself</a:t>
            </a:r>
            <a:r>
              <a:rPr lang="en-US" altLang="zh-CN" sz="2400"/>
              <a:t>,</a:t>
            </a:r>
            <a:r>
              <a:rPr lang="zh-CN" altLang="en-US" sz="2400"/>
              <a:t>” </a:t>
            </a:r>
            <a:r>
              <a:rPr lang="en-US" altLang="zh-CN" sz="2400"/>
              <a:t>H</a:t>
            </a:r>
            <a:r>
              <a:rPr lang="zh-CN" altLang="en-US" sz="2400"/>
              <a:t>ow can we understand this sentence?</a:t>
            </a:r>
            <a:r>
              <a:rPr lang="en-US" altLang="zh-CN" sz="2400"/>
              <a:t>And what's the function of the dash?</a:t>
            </a:r>
            <a:endParaRPr lang="en-US" altLang="zh-CN" sz="240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US" altLang="zh-CN" sz="3600"/>
              <a:t>Translation(</a:t>
            </a:r>
            <a:r>
              <a:rPr lang="en-US" altLang="zh-CN" sz="2800"/>
              <a:t>Fiona</a:t>
            </a:r>
            <a:r>
              <a:rPr lang="en-US" altLang="zh-CN" sz="3600"/>
              <a:t>)</a:t>
            </a:r>
            <a:endParaRPr lang="en-US" altLang="zh-CN" sz="3600"/>
          </a:p>
        </p:txBody>
      </p:sp>
      <p:sp>
        <p:nvSpPr>
          <p:cNvPr id="3" name="内容占位符 2"/>
          <p:cNvSpPr>
            <a:spLocks noGrp="1"/>
          </p:cNvSpPr>
          <p:nvPr>
            <p:ph idx="1"/>
          </p:nvPr>
        </p:nvSpPr>
        <p:spPr/>
        <p:txBody>
          <a:bodyPr/>
          <a:p>
            <a:r>
              <a:rPr lang="zh-CN" altLang="en-US" sz="2400"/>
              <a:t>line38</a:t>
            </a:r>
            <a:r>
              <a:rPr lang="en-US" altLang="zh-CN" sz="2400"/>
              <a:t>~</a:t>
            </a:r>
            <a:r>
              <a:rPr lang="zh-CN" altLang="en-US" sz="2400"/>
              <a:t>line41 </a:t>
            </a:r>
            <a:endParaRPr lang="zh-CN" altLang="en-US" sz="2400"/>
          </a:p>
          <a:p>
            <a:r>
              <a:rPr lang="zh-CN" altLang="en-US" sz="2400"/>
              <a:t>这世界也充满了这样一些人，他们雄心勃勃，沉迷于工作乃至苦干，以至于在他们通往成功的道路上，其他事物一概毫无价值。因此，生活变成了漫长的苦练，不断延迟成功的喜悦；你做任何事都只是为了有一天能够实现你的目标。</a:t>
            </a:r>
            <a:endParaRPr lang="zh-CN" altLang="en-US" sz="240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3"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plus(in)">
                                      <p:cBhvr>
                                        <p:cTn id="7" dur="2000"/>
                                        <p:tgtEl>
                                          <p:spTgt spid="3">
                                            <p:txEl>
                                              <p:pRg st="0" end="0"/>
                                            </p:txEl>
                                          </p:spTgt>
                                        </p:tgtEl>
                                      </p:cBhvr>
                                    </p:animEffect>
                                  </p:childTnLst>
                                </p:cTn>
                              </p:par>
                              <p:par>
                                <p:cTn id="8" presetID="13" presetClass="entr" presetSubtype="16"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plus(in)">
                                      <p:cBhvr>
                                        <p:cTn id="10" dur="2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US" altLang="zh-CN" sz="3600"/>
              <a:t>Connection(</a:t>
            </a:r>
            <a:r>
              <a:rPr lang="en-US" altLang="zh-CN" sz="2800"/>
              <a:t>Astrid</a:t>
            </a:r>
            <a:r>
              <a:rPr lang="en-US" altLang="zh-CN" sz="3600"/>
              <a:t>)</a:t>
            </a:r>
            <a:endParaRPr lang="en-US" altLang="zh-CN" sz="3600"/>
          </a:p>
        </p:txBody>
      </p:sp>
      <p:sp>
        <p:nvSpPr>
          <p:cNvPr id="3" name="内容占位符 2"/>
          <p:cNvSpPr>
            <a:spLocks noGrp="1"/>
          </p:cNvSpPr>
          <p:nvPr>
            <p:ph idx="1"/>
          </p:nvPr>
        </p:nvSpPr>
        <p:spPr/>
        <p:txBody>
          <a:bodyPr/>
          <a:p>
            <a:r>
              <a:rPr lang="en-US" altLang="zh-CN" sz="2400"/>
              <a:t>line41 gratification</a:t>
            </a:r>
            <a:endParaRPr lang="en-US" altLang="zh-CN" sz="2400"/>
          </a:p>
          <a:p>
            <a:r>
              <a:rPr lang="en-US" altLang="zh-CN" sz="2400"/>
              <a:t>line47 disposition</a:t>
            </a:r>
            <a:endParaRPr lang="en-US" altLang="zh-CN" sz="2400"/>
          </a:p>
          <a:p>
            <a:r>
              <a:rPr lang="en-US" altLang="zh-CN" sz="2400"/>
              <a:t>We all like friends with sunny dispositions,and such kind of friends who are always willing to help us out and ease our life are great gratifications to us.</a:t>
            </a:r>
            <a:endParaRPr lang="en-US" altLang="zh-CN" sz="240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additive="base">
                                        <p:cTn id="1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pPr algn="l"/>
            <a:r>
              <a:rPr lang="en-US" altLang="zh-CN" sz="3600"/>
              <a:t>Part V              Summary(</a:t>
            </a:r>
            <a:r>
              <a:rPr lang="en-US" altLang="zh-CN" sz="2800"/>
              <a:t>Rosslynn</a:t>
            </a:r>
            <a:r>
              <a:rPr lang="en-US" altLang="zh-CN" sz="3600"/>
              <a:t>)</a:t>
            </a:r>
            <a:endParaRPr lang="en-US" altLang="zh-CN" sz="3600"/>
          </a:p>
        </p:txBody>
      </p:sp>
      <p:sp>
        <p:nvSpPr>
          <p:cNvPr id="3" name="内容占位符 2"/>
          <p:cNvSpPr>
            <a:spLocks noGrp="1"/>
          </p:cNvSpPr>
          <p:nvPr>
            <p:ph idx="1"/>
          </p:nvPr>
        </p:nvSpPr>
        <p:spPr/>
        <p:txBody>
          <a:bodyPr/>
          <a:p>
            <a:r>
              <a:rPr lang="en-US" altLang="zh-CN" sz="2800"/>
              <a:t>     </a:t>
            </a:r>
            <a:r>
              <a:rPr lang="zh-CN" altLang="en-US" sz="2800"/>
              <a:t>Although the author is not as ambitious as when she was a freshman, she still feel happy to find there is still some ambitions inside her.</a:t>
            </a:r>
            <a:endParaRPr lang="zh-CN" altLang="en-US" sz="280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dissolv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US" altLang="zh-CN" sz="3600"/>
              <a:t>Clarification(</a:t>
            </a:r>
            <a:r>
              <a:rPr lang="en-US" altLang="zh-CN" sz="2800"/>
              <a:t>Fiona</a:t>
            </a:r>
            <a:r>
              <a:rPr lang="en-US" altLang="zh-CN" sz="3600"/>
              <a:t>)</a:t>
            </a:r>
            <a:endParaRPr lang="en-US" altLang="zh-CN" sz="3600"/>
          </a:p>
        </p:txBody>
      </p:sp>
      <p:sp>
        <p:nvSpPr>
          <p:cNvPr id="3" name="内容占位符 2"/>
          <p:cNvSpPr>
            <a:spLocks noGrp="1"/>
          </p:cNvSpPr>
          <p:nvPr>
            <p:ph idx="1"/>
          </p:nvPr>
        </p:nvSpPr>
        <p:spPr/>
        <p:txBody>
          <a:bodyPr/>
          <a:p>
            <a:r>
              <a:rPr lang="zh-CN" altLang="en-US" sz="2400"/>
              <a:t>line50 piously ['paɪəslɪ]</a:t>
            </a:r>
            <a:r>
              <a:rPr lang="en-US" altLang="zh-CN" sz="2400"/>
              <a:t>:</a:t>
            </a:r>
            <a:r>
              <a:rPr lang="zh-CN" altLang="en-US" sz="2400"/>
              <a:t>having or showing a deep respect for God and religion</a:t>
            </a:r>
            <a:endParaRPr lang="zh-CN" altLang="en-US" sz="2400"/>
          </a:p>
          <a:p>
            <a:r>
              <a:rPr lang="zh-CN" altLang="en-US" sz="2400"/>
              <a:t>line51 pediatrician [ˌpi:dɪr'trɪʃn]</a:t>
            </a:r>
            <a:r>
              <a:rPr lang="en-US" altLang="zh-CN" sz="2400"/>
              <a:t>:</a:t>
            </a:r>
            <a:r>
              <a:rPr lang="zh-CN" altLang="en-US" sz="2400"/>
              <a:t>a doctor who studies or treats the diseases of children</a:t>
            </a:r>
            <a:endParaRPr lang="zh-CN" altLang="en-US" sz="240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US" altLang="zh-CN" sz="3600"/>
              <a:t>Question(</a:t>
            </a:r>
            <a:r>
              <a:rPr lang="en-US" altLang="zh-CN" sz="2800"/>
              <a:t>Sharon</a:t>
            </a:r>
            <a:r>
              <a:rPr lang="en-US" altLang="zh-CN" sz="3600"/>
              <a:t>)</a:t>
            </a:r>
            <a:endParaRPr lang="en-US" altLang="zh-CN" sz="3600"/>
          </a:p>
        </p:txBody>
      </p:sp>
      <p:sp>
        <p:nvSpPr>
          <p:cNvPr id="3" name="内容占位符 2"/>
          <p:cNvSpPr>
            <a:spLocks noGrp="1"/>
          </p:cNvSpPr>
          <p:nvPr>
            <p:ph idx="1"/>
          </p:nvPr>
        </p:nvSpPr>
        <p:spPr/>
        <p:txBody>
          <a:bodyPr/>
          <a:p>
            <a:r>
              <a:rPr lang="en-US" altLang="zh-CN" sz="2400"/>
              <a:t>line48 "I try to be mature about it all." What's the speech of the word "all"?</a:t>
            </a:r>
            <a:endParaRPr lang="en-US" altLang="zh-CN" sz="2400"/>
          </a:p>
          <a:p>
            <a:r>
              <a:rPr lang="zh-CN" altLang="en-US" sz="2400"/>
              <a:t>line48 “I don’t assign my friends Nobel Prizes or top government posts</a:t>
            </a:r>
            <a:r>
              <a:rPr lang="en-US" altLang="zh-CN" sz="2400"/>
              <a:t>.</a:t>
            </a:r>
            <a:r>
              <a:rPr lang="zh-CN" altLang="en-US" sz="2400"/>
              <a:t>” What’s the meaning of the word “assign”?</a:t>
            </a:r>
            <a:endParaRPr lang="zh-CN" altLang="en-US" sz="2400"/>
          </a:p>
          <a:p>
            <a:r>
              <a:rPr lang="en-US" altLang="zh-CN" sz="2400"/>
              <a:t>line53~54 "I'm glad to find that little voice still there" Why does this sentence omit "is" between "voice" and "still"? </a:t>
            </a:r>
            <a:endParaRPr lang="en-US" altLang="zh-CN" sz="240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dissolv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 calcmode="lin" valueType="num">
                                      <p:cBhvr additive="base">
                                        <p:cTn id="12"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9" presetClass="entr" presetSubtype="0" fill="hold" nodeType="clickEffect">
                                  <p:stCondLst>
                                    <p:cond delay="0"/>
                                  </p:stCondLst>
                                  <p:childTnLst>
                                    <p:set>
                                      <p:cBhvr>
                                        <p:cTn id="17" dur="1" fill="hold">
                                          <p:stCondLst>
                                            <p:cond delay="0"/>
                                          </p:stCondLst>
                                        </p:cTn>
                                        <p:tgtEl>
                                          <p:spTgt spid="3">
                                            <p:txEl>
                                              <p:pRg st="2" end="2"/>
                                            </p:txEl>
                                          </p:spTgt>
                                        </p:tgtEl>
                                        <p:attrNameLst>
                                          <p:attrName>style.visibility</p:attrName>
                                        </p:attrNameLst>
                                      </p:cBhvr>
                                      <p:to>
                                        <p:strVal val="visible"/>
                                      </p:to>
                                    </p:set>
                                    <p:animEffect transition="in" filter="dissolve">
                                      <p:cBhvr>
                                        <p:cTn id="18"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US" altLang="zh-CN" sz="3600"/>
              <a:t>Translation(</a:t>
            </a:r>
            <a:r>
              <a:rPr lang="en-US" altLang="zh-CN" sz="2800"/>
              <a:t>Astrid</a:t>
            </a:r>
            <a:r>
              <a:rPr lang="en-US" altLang="zh-CN" sz="3600"/>
              <a:t>)</a:t>
            </a:r>
            <a:endParaRPr lang="en-US" altLang="zh-CN" sz="3600"/>
          </a:p>
        </p:txBody>
      </p:sp>
      <p:sp>
        <p:nvSpPr>
          <p:cNvPr id="3" name="内容占位符 2"/>
          <p:cNvSpPr>
            <a:spLocks noGrp="1"/>
          </p:cNvSpPr>
          <p:nvPr>
            <p:ph idx="1"/>
          </p:nvPr>
        </p:nvSpPr>
        <p:spPr/>
        <p:txBody>
          <a:bodyPr/>
          <a:p>
            <a:r>
              <a:rPr lang="en-US" altLang="zh-CN" sz="2400"/>
              <a:t>line50~line53</a:t>
            </a:r>
            <a:endParaRPr lang="en-US" altLang="zh-CN" sz="2400"/>
          </a:p>
          <a:p>
            <a:r>
              <a:rPr lang="zh-CN" altLang="en-US" sz="2400"/>
              <a:t>相反，我可以虔诚地说，我追求的只有三件事：尽可能地写好小说，拥有一个家庭，以及成为一名优秀的儿科医生。当然，此时我内心里有一个声音在悄悄地说：写一本畅销书，生十个孩子，作出惊人的医学研究。名和利，这声音在轻声叮咛，名和利。</a:t>
            </a:r>
            <a:endParaRPr lang="zh-CN" altLang="en-US" sz="240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dissolve">
                                      <p:cBhvr>
                                        <p:cTn id="7" dur="500"/>
                                        <p:tgtEl>
                                          <p:spTgt spid="3">
                                            <p:txEl>
                                              <p:pRg st="0" end="0"/>
                                            </p:txEl>
                                          </p:spTgt>
                                        </p:tgtEl>
                                      </p:cBhvr>
                                    </p:animEffect>
                                  </p:childTnLst>
                                </p:cTn>
                              </p:par>
                              <p:par>
                                <p:cTn id="8" presetID="9" presetClass="entr" presetSubtype="0"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dissolve">
                                      <p:cBhvr>
                                        <p:cTn id="10"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US" altLang="zh-CN" sz="3600"/>
              <a:t>Connection(</a:t>
            </a:r>
            <a:r>
              <a:rPr lang="en-US" altLang="zh-CN" sz="2800"/>
              <a:t>Victoria</a:t>
            </a:r>
            <a:r>
              <a:rPr lang="en-US" altLang="zh-CN" sz="3600"/>
              <a:t>)</a:t>
            </a:r>
            <a:endParaRPr lang="en-US" altLang="zh-CN" sz="3600"/>
          </a:p>
        </p:txBody>
      </p:sp>
      <p:sp>
        <p:nvSpPr>
          <p:cNvPr id="3" name="内容占位符 2"/>
          <p:cNvSpPr>
            <a:spLocks noGrp="1"/>
          </p:cNvSpPr>
          <p:nvPr>
            <p:ph idx="1"/>
          </p:nvPr>
        </p:nvSpPr>
        <p:spPr/>
        <p:txBody>
          <a:bodyPr/>
          <a:p>
            <a:r>
              <a:rPr lang="zh-CN" altLang="en-US" sz="2400"/>
              <a:t>line 50 </a:t>
            </a:r>
            <a:r>
              <a:rPr lang="zh-CN" altLang="en-US" sz="2400">
                <a:sym typeface="+mn-ea"/>
              </a:rPr>
              <a:t>Piously </a:t>
            </a:r>
            <a:r>
              <a:rPr lang="zh-CN" altLang="en-US" sz="2400"/>
              <a:t> </a:t>
            </a:r>
            <a:endParaRPr lang="zh-CN" altLang="en-US" sz="2400"/>
          </a:p>
          <a:p>
            <a:r>
              <a:rPr lang="zh-CN" altLang="en-US" sz="2400"/>
              <a:t>When I was young, my grandmother always took me to temples. When she asked me to kneel piously, I was unwilling to do as she said because I thought it was superstition. So one day I refused her, which made her very mad and afraid. She knelt piously and apologized for my behaviours. I couldn’t understand her at that time, but now I think I should show consideration for her.</a:t>
            </a:r>
            <a:endParaRPr lang="zh-CN" altLang="en-US" sz="240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pPr algn="l"/>
            <a:r>
              <a:rPr lang="en-US" altLang="zh-CN" sz="3600"/>
              <a:t>Part I              Summary(</a:t>
            </a:r>
            <a:r>
              <a:rPr lang="en-US" altLang="zh-CN" sz="2800"/>
              <a:t>Fiona</a:t>
            </a:r>
            <a:r>
              <a:rPr lang="en-US" altLang="zh-CN" sz="3600"/>
              <a:t>)</a:t>
            </a:r>
            <a:endParaRPr lang="en-US" altLang="zh-CN" sz="3600"/>
          </a:p>
        </p:txBody>
      </p:sp>
      <p:sp>
        <p:nvSpPr>
          <p:cNvPr id="3" name="内容占位符 2"/>
          <p:cNvSpPr>
            <a:spLocks noGrp="1"/>
          </p:cNvSpPr>
          <p:nvPr>
            <p:ph idx="1"/>
          </p:nvPr>
        </p:nvSpPr>
        <p:spPr/>
        <p:txBody>
          <a:bodyPr/>
          <a:p>
            <a:r>
              <a:rPr lang="en-US" altLang="zh-CN" sz="2800"/>
              <a:t>     </a:t>
            </a:r>
            <a:r>
              <a:rPr lang="zh-CN" altLang="en-US" sz="2800"/>
              <a:t>The author and her three friends all have had grandiose dreams and she has liked ambious people because they're entertaining, interesting to talk to and fun to watch.</a:t>
            </a:r>
            <a:endParaRPr lang="zh-CN" altLang="en-US" sz="280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US" altLang="zh-CN" sz="3600"/>
              <a:t>Clarification(</a:t>
            </a:r>
            <a:r>
              <a:rPr lang="en-US" altLang="zh-CN" sz="2800"/>
              <a:t>Astrid</a:t>
            </a:r>
            <a:r>
              <a:rPr lang="en-US" altLang="zh-CN" sz="3600"/>
              <a:t>)</a:t>
            </a:r>
            <a:endParaRPr lang="en-US" altLang="zh-CN" sz="3600"/>
          </a:p>
        </p:txBody>
      </p:sp>
      <p:sp>
        <p:nvSpPr>
          <p:cNvPr id="3" name="内容占位符 2"/>
          <p:cNvSpPr>
            <a:spLocks noGrp="1"/>
          </p:cNvSpPr>
          <p:nvPr>
            <p:ph idx="1"/>
          </p:nvPr>
        </p:nvSpPr>
        <p:spPr/>
        <p:txBody>
          <a:bodyPr/>
          <a:p>
            <a:r>
              <a:rPr lang="en-US" altLang="zh-CN" sz="2400"/>
              <a:t>line3 matter-of-factly:said or done without showing any emotion,especially in a situation in which you would expect somebody to express their feelings</a:t>
            </a:r>
            <a:endParaRPr lang="en-US" altLang="zh-CN" sz="2400"/>
          </a:p>
          <a:p>
            <a:r>
              <a:rPr lang="en-US" altLang="zh-CN" sz="2400"/>
              <a:t>line3 mutual:shared by two or more people</a:t>
            </a:r>
            <a:endParaRPr lang="en-US" altLang="zh-CN" sz="2400"/>
          </a:p>
          <a:p>
            <a:r>
              <a:rPr lang="en-US" altLang="zh-CN" sz="2400"/>
              <a:t>line6 smart-ass:self-righteous</a:t>
            </a:r>
            <a:endParaRPr lang="en-US" altLang="zh-CN" sz="2400"/>
          </a:p>
          <a:p>
            <a:r>
              <a:rPr lang="en-US" altLang="zh-CN" sz="2400"/>
              <a:t>line8 grandiose:seeming very impressive but too large,complicated,expensive,etc.</a:t>
            </a:r>
            <a:endParaRPr lang="en-US" altLang="zh-CN" sz="2400"/>
          </a:p>
          <a:p>
            <a:r>
              <a:rPr lang="en-US" altLang="zh-CN" sz="2400"/>
              <a:t>line9 buddy:friend</a:t>
            </a:r>
            <a:endParaRPr lang="en-US" altLang="zh-CN" sz="240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1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p:tgtEl>
                                          <p:spTgt spid="3">
                                            <p:txEl>
                                              <p:pRg st="2" end="2"/>
                                            </p:txEl>
                                          </p:spTgt>
                                        </p:tgtEl>
                                        <p:attrNameLst>
                                          <p:attrName>ppt_y</p:attrName>
                                        </p:attrNameLst>
                                      </p:cBhvr>
                                      <p:tavLst>
                                        <p:tav tm="0">
                                          <p:val>
                                            <p:strVal val="#ppt_y+#ppt_h*1.125000"/>
                                          </p:val>
                                        </p:tav>
                                        <p:tav tm="100000">
                                          <p:val>
                                            <p:strVal val="#ppt_y"/>
                                          </p:val>
                                        </p:tav>
                                      </p:tavLst>
                                    </p:anim>
                                    <p:animEffect transition="in" filter="wipe(up)">
                                      <p:cBhvr>
                                        <p:cTn id="20" dur="500"/>
                                        <p:tgtEl>
                                          <p:spTgt spid="3">
                                            <p:txEl>
                                              <p:pRg st="2" end="2"/>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12" presetClass="entr" presetSubtype="4"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p:tgtEl>
                                          <p:spTgt spid="3">
                                            <p:txEl>
                                              <p:pRg st="4" end="4"/>
                                            </p:txEl>
                                          </p:spTgt>
                                        </p:tgtEl>
                                        <p:attrNameLst>
                                          <p:attrName>ppt_y</p:attrName>
                                        </p:attrNameLst>
                                      </p:cBhvr>
                                      <p:tavLst>
                                        <p:tav tm="0">
                                          <p:val>
                                            <p:strVal val="#ppt_y+#ppt_h*1.125000"/>
                                          </p:val>
                                        </p:tav>
                                        <p:tav tm="100000">
                                          <p:val>
                                            <p:strVal val="#ppt_y"/>
                                          </p:val>
                                        </p:tav>
                                      </p:tavLst>
                                    </p:anim>
                                    <p:animEffect transition="in" filter="wipe(up)">
                                      <p:cBhvr>
                                        <p:cTn id="32"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US" altLang="zh-CN" sz="3600"/>
              <a:t>Question(</a:t>
            </a:r>
            <a:r>
              <a:rPr lang="en-US" altLang="zh-CN" sz="2800"/>
              <a:t>Rosslynn</a:t>
            </a:r>
            <a:r>
              <a:rPr lang="en-US" altLang="zh-CN" sz="3600"/>
              <a:t>)</a:t>
            </a:r>
            <a:endParaRPr lang="en-US" altLang="zh-CN" sz="3600"/>
          </a:p>
        </p:txBody>
      </p:sp>
      <p:sp>
        <p:nvSpPr>
          <p:cNvPr id="3" name="内容占位符 2"/>
          <p:cNvSpPr>
            <a:spLocks noGrp="1"/>
          </p:cNvSpPr>
          <p:nvPr>
            <p:ph idx="1"/>
          </p:nvPr>
        </p:nvSpPr>
        <p:spPr/>
        <p:txBody>
          <a:bodyPr/>
          <a:p>
            <a:r>
              <a:rPr lang="en-US" altLang="zh-CN" sz="2400">
                <a:sym typeface="+mn-ea"/>
              </a:rPr>
              <a:t>line1 "my friend Beth was very ambitious,not only for herself but for her friends." Why does it use "for" ?What's the function?</a:t>
            </a:r>
            <a:endParaRPr lang="en-US" altLang="zh-CN" sz="2400"/>
          </a:p>
          <a:p>
            <a:endParaRPr lang="en-US" altLang="zh-CN" sz="240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US" altLang="zh-CN" sz="3600"/>
              <a:t>Translation(</a:t>
            </a:r>
            <a:r>
              <a:rPr lang="en-US" altLang="zh-CN" sz="2800"/>
              <a:t>Victoria</a:t>
            </a:r>
            <a:r>
              <a:rPr lang="en-US" altLang="zh-CN" sz="3600"/>
              <a:t>)</a:t>
            </a:r>
            <a:endParaRPr lang="en-US" altLang="zh-CN" sz="3600"/>
          </a:p>
        </p:txBody>
      </p:sp>
      <p:sp>
        <p:nvSpPr>
          <p:cNvPr id="3" name="内容占位符 2"/>
          <p:cNvSpPr>
            <a:spLocks noGrp="1"/>
          </p:cNvSpPr>
          <p:nvPr>
            <p:ph idx="1"/>
          </p:nvPr>
        </p:nvSpPr>
        <p:spPr/>
        <p:txBody>
          <a:bodyPr/>
          <a:p>
            <a:r>
              <a:rPr lang="zh-CN" altLang="en-US" sz="2400"/>
              <a:t>Line9</a:t>
            </a:r>
            <a:r>
              <a:rPr lang="en-US" altLang="zh-CN" sz="2400"/>
              <a:t>~</a:t>
            </a:r>
            <a:r>
              <a:rPr lang="zh-CN" altLang="en-US" sz="2400"/>
              <a:t>11  </a:t>
            </a:r>
            <a:endParaRPr lang="zh-CN" altLang="en-US" sz="2400"/>
          </a:p>
          <a:p>
            <a:r>
              <a:rPr lang="zh-CN" altLang="en-US" sz="2400"/>
              <a:t>我喜欢这种人，不是因为我极度渴望成为未来国务卿的密友，而是因为我发现抱负远大的人令人愉快，与他们谈话很有趣，看着他们也很开心。当然，我喜欢他们还因为我自己也是抱负远大的，而且，我不会为此而感到抱歉。</a:t>
            </a:r>
            <a:endParaRPr lang="en-US" altLang="zh-CN" sz="240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edge">
                                      <p:cBhvr>
                                        <p:cTn id="7" dur="2000"/>
                                        <p:tgtEl>
                                          <p:spTgt spid="3">
                                            <p:txEl>
                                              <p:pRg st="0" end="0"/>
                                            </p:txEl>
                                          </p:spTgt>
                                        </p:tgtEl>
                                      </p:cBhvr>
                                    </p:animEffect>
                                  </p:childTnLst>
                                </p:cTn>
                              </p:par>
                              <p:par>
                                <p:cTn id="8" presetID="20" presetClass="entr" presetSubtype="0"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wedge">
                                      <p:cBhvr>
                                        <p:cTn id="10" dur="2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US" altLang="zh-CN" sz="3600"/>
              <a:t>Connection(</a:t>
            </a:r>
            <a:r>
              <a:rPr lang="en-US" altLang="zh-CN" sz="2800"/>
              <a:t>Sharon</a:t>
            </a:r>
            <a:r>
              <a:rPr lang="en-US" altLang="zh-CN" sz="3600"/>
              <a:t>)</a:t>
            </a:r>
            <a:endParaRPr lang="en-US" altLang="zh-CN" sz="3600"/>
          </a:p>
        </p:txBody>
      </p:sp>
      <p:sp>
        <p:nvSpPr>
          <p:cNvPr id="3" name="内容占位符 2"/>
          <p:cNvSpPr>
            <a:spLocks noGrp="1"/>
          </p:cNvSpPr>
          <p:nvPr>
            <p:ph idx="1"/>
          </p:nvPr>
        </p:nvSpPr>
        <p:spPr/>
        <p:txBody>
          <a:bodyPr/>
          <a:p>
            <a:r>
              <a:rPr lang="en-US" altLang="zh-CN" sz="2400"/>
              <a:t>line8 </a:t>
            </a:r>
            <a:r>
              <a:rPr lang="zh-CN" altLang="en-US" sz="2400"/>
              <a:t>grandiose</a:t>
            </a:r>
            <a:endParaRPr lang="zh-CN" altLang="en-US" sz="2400"/>
          </a:p>
          <a:p>
            <a:r>
              <a:rPr lang="zh-CN" altLang="en-US" sz="2400"/>
              <a:t>Many people had grandiose dreams in their childhood</a:t>
            </a:r>
            <a:r>
              <a:rPr lang="en-US" altLang="zh-CN" sz="2400"/>
              <a:t>.</a:t>
            </a:r>
            <a:r>
              <a:rPr lang="zh-CN" altLang="en-US" sz="2400"/>
              <a:t> </a:t>
            </a:r>
            <a:r>
              <a:rPr lang="en-US" altLang="zh-CN" sz="2400"/>
              <a:t>M</a:t>
            </a:r>
            <a:r>
              <a:rPr lang="zh-CN" altLang="en-US" sz="2400"/>
              <a:t>ost of them wanted to be scientists, some of them wanted to be astronauts, and I wanted to be the president of America until I realized that only American could </a:t>
            </a:r>
            <a:r>
              <a:rPr lang="en-US" altLang="zh-CN" sz="2400"/>
              <a:t>achieve</a:t>
            </a:r>
            <a:r>
              <a:rPr lang="zh-CN" altLang="en-US" sz="2400"/>
              <a:t> it.</a:t>
            </a:r>
            <a:endParaRPr lang="zh-CN" altLang="en-US" sz="240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pPr algn="l"/>
            <a:r>
              <a:rPr lang="en-US" altLang="zh-CN" sz="3600"/>
              <a:t>Part II             Summary(</a:t>
            </a:r>
            <a:r>
              <a:rPr lang="en-US" altLang="zh-CN" sz="2800"/>
              <a:t>Astrid</a:t>
            </a:r>
            <a:r>
              <a:rPr lang="en-US" altLang="zh-CN" sz="3600"/>
              <a:t>)</a:t>
            </a:r>
            <a:endParaRPr lang="en-US" altLang="zh-CN" sz="3600"/>
          </a:p>
        </p:txBody>
      </p:sp>
      <p:sp>
        <p:nvSpPr>
          <p:cNvPr id="3" name="内容占位符 2"/>
          <p:cNvSpPr>
            <a:spLocks noGrp="1"/>
          </p:cNvSpPr>
          <p:nvPr>
            <p:ph idx="1"/>
          </p:nvPr>
        </p:nvSpPr>
        <p:spPr/>
        <p:txBody>
          <a:bodyPr/>
          <a:p>
            <a:r>
              <a:rPr lang="en-US" altLang="zh-CN"/>
              <a:t>     </a:t>
            </a:r>
            <a:r>
              <a:rPr lang="en-US" altLang="zh-CN" sz="2800"/>
              <a:t>Ambition has gotten bad press in the seventeenth century and became desirable in the late seventies and the eighties,but the author thinks ambition is dreaming big dreams which suggest that the world could open up at any time,with work and luck and determination.</a:t>
            </a:r>
            <a:endParaRPr lang="en-US" altLang="zh-CN" sz="280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p:tgtEl>
                                          <p:spTgt spid="3">
                                            <p:txEl>
                                              <p:pRg st="0" end="0"/>
                                            </p:txEl>
                                          </p:spTgt>
                                        </p:tgtEl>
                                        <p:attrNameLst>
                                          <p:attrName>ppt_y</p:attrName>
                                        </p:attrNameLst>
                                      </p:cBhvr>
                                      <p:tavLst>
                                        <p:tav tm="0">
                                          <p:val>
                                            <p:strVal val="#ppt_y+#ppt_h*1.125000"/>
                                          </p:val>
                                        </p:tav>
                                        <p:tav tm="100000">
                                          <p:val>
                                            <p:strVal val="#ppt_y"/>
                                          </p:val>
                                        </p:tav>
                                      </p:tavLst>
                                    </p:anim>
                                    <p:animEffect transition="in" filter="wipe(up)">
                                      <p:cBhvr>
                                        <p:cTn id="8"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US" altLang="zh-CN" sz="3600"/>
              <a:t>Clarification(</a:t>
            </a:r>
            <a:r>
              <a:rPr lang="en-US" altLang="zh-CN" sz="2800"/>
              <a:t>Victoria</a:t>
            </a:r>
            <a:r>
              <a:rPr lang="en-US" altLang="zh-CN" sz="3600"/>
              <a:t>)</a:t>
            </a:r>
            <a:endParaRPr lang="en-US" altLang="zh-CN" sz="3600"/>
          </a:p>
        </p:txBody>
      </p:sp>
      <p:sp>
        <p:nvSpPr>
          <p:cNvPr id="3" name="内容占位符 2"/>
          <p:cNvSpPr>
            <a:spLocks noGrp="1"/>
          </p:cNvSpPr>
          <p:nvPr>
            <p:ph idx="1"/>
          </p:nvPr>
        </p:nvSpPr>
        <p:spPr>
          <a:xfrm>
            <a:off x="623570" y="1243965"/>
            <a:ext cx="10917555" cy="5470525"/>
          </a:xfrm>
        </p:spPr>
        <p:txBody>
          <a:bodyPr/>
          <a:p>
            <a:r>
              <a:rPr lang="zh-CN" altLang="en-US" sz="2400"/>
              <a:t>line12 </a:t>
            </a:r>
            <a:r>
              <a:rPr lang="en-US" altLang="zh-CN" sz="2400"/>
              <a:t>press:</a:t>
            </a:r>
            <a:r>
              <a:rPr lang="zh-CN" altLang="en-US" sz="2400"/>
              <a:t>the judgment that is given of someone or something in the newspapers or on radio or television.</a:t>
            </a:r>
            <a:endParaRPr lang="zh-CN" altLang="en-US" sz="2400"/>
          </a:p>
          <a:p>
            <a:r>
              <a:rPr lang="zh-CN" altLang="en-US" sz="2400"/>
              <a:t>line13 </a:t>
            </a:r>
            <a:r>
              <a:rPr lang="en-US" altLang="zh-CN" sz="2400"/>
              <a:t>l</a:t>
            </a:r>
            <a:r>
              <a:rPr lang="zh-CN" altLang="en-US" sz="2400">
                <a:sym typeface="+mn-ea"/>
              </a:rPr>
              <a:t>ust[lʌst]</a:t>
            </a:r>
            <a:r>
              <a:rPr lang="en-US" altLang="zh-CN" sz="2400">
                <a:sym typeface="+mn-ea"/>
              </a:rPr>
              <a:t>:</a:t>
            </a:r>
            <a:r>
              <a:rPr lang="zh-CN" altLang="en-US" sz="2400"/>
              <a:t>very strong desire for sth. or enjoyment of sth.</a:t>
            </a:r>
            <a:endParaRPr lang="zh-CN" altLang="en-US" sz="2400"/>
          </a:p>
          <a:p>
            <a:r>
              <a:rPr lang="zh-CN" altLang="en-US" sz="2400"/>
              <a:t>line13 </a:t>
            </a:r>
            <a:r>
              <a:rPr lang="en-US" altLang="zh-CN" sz="2400"/>
              <a:t>e</a:t>
            </a:r>
            <a:r>
              <a:rPr lang="zh-CN" altLang="en-US" sz="2400">
                <a:sym typeface="+mn-ea"/>
              </a:rPr>
              <a:t>numerate[ɪˈnu:məreɪt]</a:t>
            </a:r>
            <a:r>
              <a:rPr lang="en-US" altLang="zh-CN" sz="2400">
                <a:sym typeface="+mn-ea"/>
              </a:rPr>
              <a:t>:</a:t>
            </a:r>
            <a:r>
              <a:rPr lang="zh-CN" altLang="en-US" sz="2400"/>
              <a:t>to name things on a list one by one</a:t>
            </a:r>
            <a:endParaRPr lang="zh-CN" altLang="en-US" sz="2400"/>
          </a:p>
          <a:p>
            <a:r>
              <a:rPr lang="zh-CN" altLang="en-US" sz="2400"/>
              <a:t>line14 </a:t>
            </a:r>
            <a:r>
              <a:rPr lang="en-US" altLang="zh-CN" sz="2400"/>
              <a:t>p</a:t>
            </a:r>
            <a:r>
              <a:rPr lang="zh-CN" altLang="en-US" sz="2400">
                <a:sym typeface="+mn-ea"/>
              </a:rPr>
              <a:t>rofoundly[prəˈfaʊndlɪ]</a:t>
            </a:r>
            <a:r>
              <a:rPr lang="en-US" altLang="zh-CN" sz="2400">
                <a:sym typeface="+mn-ea"/>
              </a:rPr>
              <a:t>:</a:t>
            </a:r>
            <a:r>
              <a:rPr lang="zh-CN" altLang="en-US" sz="2400"/>
              <a:t>in a way that has a very great effect on sb. / sth.</a:t>
            </a:r>
            <a:endParaRPr lang="zh-CN" altLang="en-US" sz="2400"/>
          </a:p>
          <a:p>
            <a:r>
              <a:rPr lang="zh-CN" altLang="en-US" sz="2400"/>
              <a:t>line15 </a:t>
            </a:r>
            <a:r>
              <a:rPr lang="en-US" altLang="zh-CN" sz="2400"/>
              <a:t>r</a:t>
            </a:r>
            <a:r>
              <a:rPr lang="zh-CN" altLang="en-US" sz="2400">
                <a:sym typeface="+mn-ea"/>
              </a:rPr>
              <a:t>uthless[ˈruθlɪs]</a:t>
            </a:r>
            <a:r>
              <a:rPr lang="en-US" altLang="zh-CN" sz="2400">
                <a:sym typeface="+mn-ea"/>
              </a:rPr>
              <a:t>:</a:t>
            </a:r>
            <a:r>
              <a:rPr lang="zh-CN" altLang="en-US" sz="2400"/>
              <a:t>(of people or their behaviour)hard and cruel; determined to get what you want or not caring if you hurt other people</a:t>
            </a:r>
            <a:endParaRPr lang="zh-CN" altLang="en-US" sz="2400"/>
          </a:p>
          <a:p>
            <a:endParaRPr lang="zh-CN" altLang="en-US" sz="240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12" presetClass="entr" presetSubtype="4"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p:tgtEl>
                                          <p:spTgt spid="3">
                                            <p:txEl>
                                              <p:pRg st="4" end="4"/>
                                            </p:txEl>
                                          </p:spTgt>
                                        </p:tgtEl>
                                        <p:attrNameLst>
                                          <p:attrName>ppt_y</p:attrName>
                                        </p:attrNameLst>
                                      </p:cBhvr>
                                      <p:tavLst>
                                        <p:tav tm="0">
                                          <p:val>
                                            <p:strVal val="#ppt_y+#ppt_h*1.125000"/>
                                          </p:val>
                                        </p:tav>
                                        <p:tav tm="100000">
                                          <p:val>
                                            <p:strVal val="#ppt_y"/>
                                          </p:val>
                                        </p:tav>
                                      </p:tavLst>
                                    </p:anim>
                                    <p:animEffect transition="in" filter="wipe(up)">
                                      <p:cBhvr>
                                        <p:cTn id="32"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A000120140530A18PPBG">
  <a:themeElements>
    <a:clrScheme name="kso_RED4">
      <a:dk1>
        <a:srgbClr val="494B4D"/>
      </a:dk1>
      <a:lt1>
        <a:srgbClr val="FFFFFF"/>
      </a:lt1>
      <a:dk2>
        <a:srgbClr val="3D3F41"/>
      </a:dk2>
      <a:lt2>
        <a:srgbClr val="FFFFFF"/>
      </a:lt2>
      <a:accent1>
        <a:srgbClr val="C68F2C"/>
      </a:accent1>
      <a:accent2>
        <a:srgbClr val="BB4A27"/>
      </a:accent2>
      <a:accent3>
        <a:srgbClr val="E68C68"/>
      </a:accent3>
      <a:accent4>
        <a:srgbClr val="8F2578"/>
      </a:accent4>
      <a:accent5>
        <a:srgbClr val="DCD834"/>
      </a:accent5>
      <a:accent6>
        <a:srgbClr val="9FBE3C"/>
      </a:accent6>
      <a:hlink>
        <a:srgbClr val="00B0F0"/>
      </a:hlink>
      <a:folHlink>
        <a:srgbClr val="AFB2B4"/>
      </a:folHlink>
    </a:clrScheme>
    <a:fontScheme name="KSO主题6">
      <a:majorFont>
        <a:latin typeface="Elephant"/>
        <a:ea typeface="幼圆"/>
        <a:cs typeface=""/>
      </a:majorFont>
      <a:minorFont>
        <a:latin typeface="Calibri"/>
        <a:ea typeface="华文新魏"/>
        <a:cs typeface=""/>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txDef>
      <a:spPr>
        <a:noFill/>
      </a:spPr>
      <a:bodyPr wrap="none" rtlCol="0">
        <a:spAutoFit/>
      </a:bodyPr>
      <a:lstStyle>
        <a:defPPr>
          <a:lnSpc>
            <a:spcPct val="130000"/>
          </a:lnSpc>
          <a:defRPr sz="1400" dirty="0" smtClean="0">
            <a:latin typeface="Arial" pitchFamily="34" charset="0"/>
            <a:ea typeface="微软雅黑" pitchFamily="34" charset="-122"/>
          </a:defRPr>
        </a:defPPr>
      </a:lstStyle>
    </a:tx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6785</Words>
  <Application>Kingsoft Office WPP</Application>
  <PresentationFormat>宽屏</PresentationFormat>
  <Paragraphs>156</Paragraphs>
  <Slides>28</Slides>
  <Notes>0</Notes>
  <HiddenSlides>0</HiddenSlides>
  <MMClips>0</MMClips>
  <ScaleCrop>false</ScaleCrop>
  <HeadingPairs>
    <vt:vector size="4" baseType="variant">
      <vt:variant>
        <vt:lpstr>主题</vt:lpstr>
      </vt:variant>
      <vt:variant>
        <vt:i4>1</vt:i4>
      </vt:variant>
      <vt:variant>
        <vt:lpstr>幻灯片标题</vt:lpstr>
      </vt:variant>
      <vt:variant>
        <vt:i4>28</vt:i4>
      </vt:variant>
    </vt:vector>
  </HeadingPairs>
  <TitlesOfParts>
    <vt:vector size="29" baseType="lpstr">
      <vt:lpstr>A000120140530A18PPBG</vt:lpstr>
      <vt:lpstr>Ambition</vt:lpstr>
      <vt:lpstr>PowerPoint 演示文稿</vt:lpstr>
      <vt:lpstr>Part I              Summary(Fiona)</vt:lpstr>
      <vt:lpstr>Clarification(Astrid)</vt:lpstr>
      <vt:lpstr>Question(Rosslynn)</vt:lpstr>
      <vt:lpstr>Translation(Victoria)</vt:lpstr>
      <vt:lpstr>Connection(Sharon)</vt:lpstr>
      <vt:lpstr>Part II             Summary(Astrid)</vt:lpstr>
      <vt:lpstr>Clarification(Victoria)</vt:lpstr>
      <vt:lpstr>PowerPoint 演示文稿</vt:lpstr>
      <vt:lpstr>Question(Fiona)</vt:lpstr>
      <vt:lpstr>Translation(Sharon)</vt:lpstr>
      <vt:lpstr>Connection(Rosslynn)</vt:lpstr>
      <vt:lpstr>Part III           Summary(Victoria)</vt:lpstr>
      <vt:lpstr>Clarification(Sharon)</vt:lpstr>
      <vt:lpstr>Question(Astrid)</vt:lpstr>
      <vt:lpstr>Translation(Rosslynn)</vt:lpstr>
      <vt:lpstr>Connection(Fiona)</vt:lpstr>
      <vt:lpstr>Part IV             Summary(Sharon)</vt:lpstr>
      <vt:lpstr>Clarification(Rosslynn)</vt:lpstr>
      <vt:lpstr>Question(Victoria)</vt:lpstr>
      <vt:lpstr>Translation(Fiona)</vt:lpstr>
      <vt:lpstr>Connection(Astrid)</vt:lpstr>
      <vt:lpstr>Part V              Summary(Rosslynn)</vt:lpstr>
      <vt:lpstr>Clarification(Fiona)</vt:lpstr>
      <vt:lpstr>Question(Sharon)</vt:lpstr>
      <vt:lpstr>Translation(Astrid)</vt:lpstr>
      <vt:lpstr>Connection(Victoria)</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Astrid</dc:creator>
  <cp:lastModifiedBy>Astrid</cp:lastModifiedBy>
  <cp:revision>19</cp:revision>
  <dcterms:created xsi:type="dcterms:W3CDTF">2015-12-08T04:59:00Z</dcterms:created>
  <dcterms:modified xsi:type="dcterms:W3CDTF">2015-12-13T14:47:45Z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2052-10.1.0.5400</vt:lpwstr>
  </property>
</Properties>
</file>