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7"/>
  </p:handoutMasterIdLst>
  <p:sldIdLst>
    <p:sldId id="339" r:id="rId3"/>
    <p:sldId id="331" r:id="rId5"/>
    <p:sldId id="308" r:id="rId6"/>
    <p:sldId id="369" r:id="rId7"/>
    <p:sldId id="370" r:id="rId8"/>
    <p:sldId id="363" r:id="rId9"/>
    <p:sldId id="371" r:id="rId10"/>
    <p:sldId id="365" r:id="rId11"/>
    <p:sldId id="367" r:id="rId12"/>
    <p:sldId id="368" r:id="rId13"/>
    <p:sldId id="364" r:id="rId14"/>
    <p:sldId id="366" r:id="rId15"/>
    <p:sldId id="338" r:id="rId16"/>
  </p:sldIdLst>
  <p:sldSz cx="9721850" cy="5400675"/>
  <p:notesSz cx="6858000" cy="9144000"/>
  <p:defaultTextStyle>
    <a:defPPr>
      <a:defRPr lang="zh-CN"/>
    </a:defPPr>
    <a:lvl1pPr algn="l" defTabSz="966470"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1pPr>
    <a:lvl2pPr marL="482600" indent="-25400" algn="l" defTabSz="966470"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2pPr>
    <a:lvl3pPr marL="967105" indent="-52705" algn="l" defTabSz="966470"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3pPr>
    <a:lvl4pPr marL="1450975" indent="-79375" algn="l" defTabSz="966470"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4pPr>
    <a:lvl5pPr marL="1935480" indent="-106680" algn="l" defTabSz="966470"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800"/>
    <a:srgbClr val="54A800"/>
    <a:srgbClr val="008E00"/>
    <a:srgbClr val="51A200"/>
    <a:srgbClr val="006600"/>
    <a:srgbClr val="336600"/>
    <a:srgbClr val="33CC33"/>
    <a:srgbClr val="3497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3" autoAdjust="0"/>
    <p:restoredTop sz="93967" autoAdjust="0"/>
  </p:normalViewPr>
  <p:slideViewPr>
    <p:cSldViewPr>
      <p:cViewPr varScale="1">
        <p:scale>
          <a:sx n="86" d="100"/>
          <a:sy n="86" d="100"/>
        </p:scale>
        <p:origin x="-798" y="-84"/>
      </p:cViewPr>
      <p:guideLst>
        <p:guide orient="horz" pos="1701"/>
        <p:guide pos="3062"/>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0" d="100"/>
          <a:sy n="70" d="100"/>
        </p:scale>
        <p:origin x="-207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740" fontAlgn="auto">
              <a:spcBef>
                <a:spcPts val="0"/>
              </a:spcBef>
              <a:spcAft>
                <a:spcPts val="0"/>
              </a:spcAft>
              <a:defRPr sz="1200" b="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67740" fontAlgn="auto">
              <a:spcBef>
                <a:spcPts val="0"/>
              </a:spcBef>
              <a:spcAft>
                <a:spcPts val="0"/>
              </a:spcAft>
              <a:defRPr sz="1200" b="0">
                <a:latin typeface="+mn-lt"/>
                <a:ea typeface="+mn-ea"/>
              </a:defRPr>
            </a:lvl1pPr>
          </a:lstStyle>
          <a:p>
            <a:pPr>
              <a:defRPr/>
            </a:pPr>
            <a:fld id="{2C079377-952F-4867-99D0-4FFAFF79A762}" type="datetimeFigureOut">
              <a:rPr lang="zh-CN" altLang="en-US"/>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967740" fontAlgn="auto">
              <a:spcBef>
                <a:spcPts val="0"/>
              </a:spcBef>
              <a:spcAft>
                <a:spcPts val="0"/>
              </a:spcAft>
              <a:defRPr sz="1200" b="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967740" fontAlgn="auto">
              <a:spcBef>
                <a:spcPts val="0"/>
              </a:spcBef>
              <a:spcAft>
                <a:spcPts val="0"/>
              </a:spcAft>
              <a:defRPr sz="1200" b="0">
                <a:latin typeface="+mn-lt"/>
                <a:ea typeface="+mn-ea"/>
              </a:defRPr>
            </a:lvl1pPr>
          </a:lstStyle>
          <a:p>
            <a:pPr>
              <a:defRPr/>
            </a:pPr>
            <a:fld id="{BFA9075C-6608-43B3-8C4E-1730309618C4}" type="slidenum">
              <a:rPr lang="zh-CN" altLang="en-US"/>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740" fontAlgn="auto">
              <a:spcBef>
                <a:spcPts val="0"/>
              </a:spcBef>
              <a:spcAft>
                <a:spcPts val="0"/>
              </a:spcAft>
              <a:defRPr sz="1200" b="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67740" fontAlgn="auto">
              <a:spcBef>
                <a:spcPts val="0"/>
              </a:spcBef>
              <a:spcAft>
                <a:spcPts val="0"/>
              </a:spcAft>
              <a:defRPr sz="1200" b="0">
                <a:latin typeface="+mn-lt"/>
                <a:ea typeface="+mn-ea"/>
              </a:defRPr>
            </a:lvl1pPr>
          </a:lstStyle>
          <a:p>
            <a:pPr>
              <a:defRPr/>
            </a:pPr>
            <a:fld id="{50F92E7B-870B-4B67-9BD2-487D6B7ABBC2}" type="datetimeFigureOut">
              <a:rPr lang="zh-CN" altLang="en-US"/>
            </a:fld>
            <a:endParaRPr lang="zh-CN" altLang="en-US"/>
          </a:p>
        </p:txBody>
      </p:sp>
      <p:sp>
        <p:nvSpPr>
          <p:cNvPr id="4" name="幻灯片图像占位符 3"/>
          <p:cNvSpPr>
            <a:spLocks noGrp="1" noRot="1" noChangeAspect="1"/>
          </p:cNvSpPr>
          <p:nvPr>
            <p:ph type="sldImg" idx="2"/>
          </p:nvPr>
        </p:nvSpPr>
        <p:spPr>
          <a:xfrm>
            <a:off x="342900" y="685800"/>
            <a:ext cx="61722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67740" fontAlgn="auto">
              <a:spcBef>
                <a:spcPts val="0"/>
              </a:spcBef>
              <a:spcAft>
                <a:spcPts val="0"/>
              </a:spcAft>
              <a:defRPr sz="1200" b="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67740" fontAlgn="auto">
              <a:spcBef>
                <a:spcPts val="0"/>
              </a:spcBef>
              <a:spcAft>
                <a:spcPts val="0"/>
              </a:spcAft>
              <a:defRPr sz="1200" b="0">
                <a:latin typeface="+mn-lt"/>
                <a:ea typeface="+mn-ea"/>
              </a:defRPr>
            </a:lvl1pPr>
          </a:lstStyle>
          <a:p>
            <a:pPr>
              <a:defRPr/>
            </a:pPr>
            <a:fld id="{5F1ACDCF-D9F5-4EBA-A527-E9A5B7F3E146}"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966470" rtl="0" eaLnBrk="0" fontAlgn="base" hangingPunct="0">
      <a:spcBef>
        <a:spcPct val="30000"/>
      </a:spcBef>
      <a:spcAft>
        <a:spcPct val="0"/>
      </a:spcAft>
      <a:defRPr sz="1300" kern="1200">
        <a:solidFill>
          <a:schemeClr val="tx1"/>
        </a:solidFill>
        <a:latin typeface="+mn-lt"/>
        <a:ea typeface="+mn-ea"/>
        <a:cs typeface="+mn-cs"/>
      </a:defRPr>
    </a:lvl1pPr>
    <a:lvl2pPr marL="482600" algn="l" defTabSz="966470" rtl="0" eaLnBrk="0" fontAlgn="base" hangingPunct="0">
      <a:spcBef>
        <a:spcPct val="30000"/>
      </a:spcBef>
      <a:spcAft>
        <a:spcPct val="0"/>
      </a:spcAft>
      <a:defRPr sz="1300" kern="1200">
        <a:solidFill>
          <a:schemeClr val="tx1"/>
        </a:solidFill>
        <a:latin typeface="+mn-lt"/>
        <a:ea typeface="+mn-ea"/>
        <a:cs typeface="+mn-cs"/>
      </a:defRPr>
    </a:lvl2pPr>
    <a:lvl3pPr marL="967105" algn="l" defTabSz="966470" rtl="0" eaLnBrk="0" fontAlgn="base" hangingPunct="0">
      <a:spcBef>
        <a:spcPct val="30000"/>
      </a:spcBef>
      <a:spcAft>
        <a:spcPct val="0"/>
      </a:spcAft>
      <a:defRPr sz="1300" kern="1200">
        <a:solidFill>
          <a:schemeClr val="tx1"/>
        </a:solidFill>
        <a:latin typeface="+mn-lt"/>
        <a:ea typeface="+mn-ea"/>
        <a:cs typeface="+mn-cs"/>
      </a:defRPr>
    </a:lvl3pPr>
    <a:lvl4pPr marL="1450975" algn="l" defTabSz="966470" rtl="0" eaLnBrk="0" fontAlgn="base" hangingPunct="0">
      <a:spcBef>
        <a:spcPct val="30000"/>
      </a:spcBef>
      <a:spcAft>
        <a:spcPct val="0"/>
      </a:spcAft>
      <a:defRPr sz="1300" kern="1200">
        <a:solidFill>
          <a:schemeClr val="tx1"/>
        </a:solidFill>
        <a:latin typeface="+mn-lt"/>
        <a:ea typeface="+mn-ea"/>
        <a:cs typeface="+mn-cs"/>
      </a:defRPr>
    </a:lvl4pPr>
    <a:lvl5pPr marL="1935480" algn="l" defTabSz="966470" rtl="0" eaLnBrk="0" fontAlgn="base" hangingPunct="0">
      <a:spcBef>
        <a:spcPct val="30000"/>
      </a:spcBef>
      <a:spcAft>
        <a:spcPct val="0"/>
      </a:spcAft>
      <a:defRPr sz="1300" kern="1200">
        <a:solidFill>
          <a:schemeClr val="tx1"/>
        </a:solidFill>
        <a:latin typeface="+mn-lt"/>
        <a:ea typeface="+mn-ea"/>
        <a:cs typeface="+mn-cs"/>
      </a:defRPr>
    </a:lvl5pPr>
    <a:lvl6pPr marL="2419350" algn="l" defTabSz="967740" rtl="0" eaLnBrk="1" latinLnBrk="0" hangingPunct="1">
      <a:defRPr sz="1300" kern="1200">
        <a:solidFill>
          <a:schemeClr val="tx1"/>
        </a:solidFill>
        <a:latin typeface="+mn-lt"/>
        <a:ea typeface="+mn-ea"/>
        <a:cs typeface="+mn-cs"/>
      </a:defRPr>
    </a:lvl6pPr>
    <a:lvl7pPr marL="2903220" algn="l" defTabSz="967740" rtl="0" eaLnBrk="1" latinLnBrk="0" hangingPunct="1">
      <a:defRPr sz="1300" kern="1200">
        <a:solidFill>
          <a:schemeClr val="tx1"/>
        </a:solidFill>
        <a:latin typeface="+mn-lt"/>
        <a:ea typeface="+mn-ea"/>
        <a:cs typeface="+mn-cs"/>
      </a:defRPr>
    </a:lvl7pPr>
    <a:lvl8pPr marL="3387090" algn="l" defTabSz="967740" rtl="0" eaLnBrk="1" latinLnBrk="0" hangingPunct="1">
      <a:defRPr sz="1300" kern="1200">
        <a:solidFill>
          <a:schemeClr val="tx1"/>
        </a:solidFill>
        <a:latin typeface="+mn-lt"/>
        <a:ea typeface="+mn-ea"/>
        <a:cs typeface="+mn-cs"/>
      </a:defRPr>
    </a:lvl8pPr>
    <a:lvl9pPr marL="3870960" algn="l" defTabSz="96774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TextEdit="1"/>
          </p:cNvSpPr>
          <p:nvPr>
            <p:ph type="sldImg"/>
          </p:nvPr>
        </p:nvSpPr>
        <p:spPr bwMode="auto">
          <a:noFill/>
          <a:ln>
            <a:solidFill>
              <a:srgbClr val="000000"/>
            </a:solidFill>
            <a:miter lim="800000"/>
          </a:ln>
        </p:spPr>
      </p:sp>
      <p:sp>
        <p:nvSpPr>
          <p:cNvPr id="34818"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幻灯片图像占位符 1"/>
          <p:cNvSpPr>
            <a:spLocks noGrp="1" noRot="1" noChangeAspect="1" noTextEdit="1"/>
          </p:cNvSpPr>
          <p:nvPr>
            <p:ph type="sldImg"/>
          </p:nvPr>
        </p:nvSpPr>
        <p:spPr bwMode="auto">
          <a:noFill/>
          <a:ln>
            <a:solidFill>
              <a:srgbClr val="000000"/>
            </a:solidFill>
            <a:miter lim="800000"/>
          </a:ln>
        </p:spPr>
      </p:sp>
      <p:sp>
        <p:nvSpPr>
          <p:cNvPr id="49154"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txBox="1">
            <a:spLocks noGrp="1"/>
          </p:cNvSpPr>
          <p:nvPr/>
        </p:nvSpPr>
        <p:spPr>
          <a:xfrm>
            <a:off x="3884613" y="8685213"/>
            <a:ext cx="2971800" cy="457200"/>
          </a:xfrm>
          <a:prstGeom prst="rect">
            <a:avLst/>
          </a:prstGeom>
          <a:noFill/>
        </p:spPr>
        <p:txBody>
          <a:bodyPr anchor="b"/>
          <a:lstStyle/>
          <a:p>
            <a:pPr algn="r" defTabSz="967740" fontAlgn="auto">
              <a:spcBef>
                <a:spcPts val="0"/>
              </a:spcBef>
              <a:spcAft>
                <a:spcPts val="0"/>
              </a:spcAft>
              <a:defRPr/>
            </a:pPr>
            <a:fld id="{87A42FAD-DA37-45B3-BC3B-F4206EFF2512}" type="slidenum">
              <a:rPr lang="zh-CN" altLang="en-US" sz="1200">
                <a:latin typeface="+mn-lt"/>
                <a:ea typeface="+mn-ea"/>
              </a:rPr>
            </a:fld>
            <a:endParaRPr lang="zh-CN" altLang="en-US" sz="1200">
              <a:latin typeface="+mn-lt"/>
              <a:ea typeface="+mn-ea"/>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幻灯片图像占位符 1"/>
          <p:cNvSpPr>
            <a:spLocks noGrp="1" noRot="1" noChangeAspect="1" noTextEdit="1"/>
          </p:cNvSpPr>
          <p:nvPr>
            <p:ph type="sldImg"/>
          </p:nvPr>
        </p:nvSpPr>
        <p:spPr bwMode="auto">
          <a:noFill/>
          <a:ln>
            <a:solidFill>
              <a:srgbClr val="000000"/>
            </a:solidFill>
            <a:miter lim="800000"/>
          </a:ln>
        </p:spPr>
      </p:sp>
      <p:sp>
        <p:nvSpPr>
          <p:cNvPr id="51202"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txBox="1">
            <a:spLocks noGrp="1"/>
          </p:cNvSpPr>
          <p:nvPr/>
        </p:nvSpPr>
        <p:spPr>
          <a:xfrm>
            <a:off x="3884613" y="8685213"/>
            <a:ext cx="2971800" cy="457200"/>
          </a:xfrm>
          <a:prstGeom prst="rect">
            <a:avLst/>
          </a:prstGeom>
          <a:noFill/>
        </p:spPr>
        <p:txBody>
          <a:bodyPr anchor="b"/>
          <a:lstStyle/>
          <a:p>
            <a:pPr algn="r" defTabSz="967740" fontAlgn="auto">
              <a:spcBef>
                <a:spcPts val="0"/>
              </a:spcBef>
              <a:spcAft>
                <a:spcPts val="0"/>
              </a:spcAft>
              <a:defRPr/>
            </a:pPr>
            <a:fld id="{A993327D-4B8E-4EB7-8C06-57BD7FAA100C}" type="slidenum">
              <a:rPr lang="zh-CN" altLang="en-US" sz="1200">
                <a:latin typeface="+mn-lt"/>
                <a:ea typeface="+mn-ea"/>
              </a:rPr>
            </a:fld>
            <a:endParaRPr lang="zh-CN" altLang="en-US" sz="1200">
              <a:latin typeface="+mn-lt"/>
              <a:ea typeface="+mn-ea"/>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幻灯片图像占位符 1"/>
          <p:cNvSpPr>
            <a:spLocks noGrp="1" noRot="1" noChangeAspect="1" noTextEdit="1"/>
          </p:cNvSpPr>
          <p:nvPr>
            <p:ph type="sldImg"/>
          </p:nvPr>
        </p:nvSpPr>
        <p:spPr bwMode="auto">
          <a:noFill/>
          <a:ln>
            <a:solidFill>
              <a:srgbClr val="000000"/>
            </a:solidFill>
            <a:miter lim="800000"/>
          </a:ln>
        </p:spPr>
      </p:sp>
      <p:sp>
        <p:nvSpPr>
          <p:cNvPr id="53250"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txBox="1">
            <a:spLocks noGrp="1"/>
          </p:cNvSpPr>
          <p:nvPr/>
        </p:nvSpPr>
        <p:spPr>
          <a:xfrm>
            <a:off x="3884613" y="8685213"/>
            <a:ext cx="2971800" cy="457200"/>
          </a:xfrm>
          <a:prstGeom prst="rect">
            <a:avLst/>
          </a:prstGeom>
          <a:noFill/>
        </p:spPr>
        <p:txBody>
          <a:bodyPr anchor="b"/>
          <a:lstStyle/>
          <a:p>
            <a:pPr algn="r" defTabSz="967740" fontAlgn="auto">
              <a:spcBef>
                <a:spcPts val="0"/>
              </a:spcBef>
              <a:spcAft>
                <a:spcPts val="0"/>
              </a:spcAft>
              <a:defRPr/>
            </a:pPr>
            <a:fld id="{61417431-D2CD-4703-B5C6-3246CD6FE739}" type="slidenum">
              <a:rPr lang="zh-CN" altLang="en-US" sz="1200">
                <a:latin typeface="+mn-lt"/>
                <a:ea typeface="+mn-ea"/>
              </a:rPr>
            </a:fld>
            <a:endParaRPr lang="zh-CN" altLang="en-US" sz="1200">
              <a:latin typeface="+mn-lt"/>
              <a:ea typeface="+mn-ea"/>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Rot="1" noChangeAspect="1" noTextEdit="1"/>
          </p:cNvSpPr>
          <p:nvPr>
            <p:ph type="sldImg"/>
          </p:nvPr>
        </p:nvSpPr>
        <p:spPr bwMode="auto">
          <a:noFill/>
          <a:ln>
            <a:solidFill>
              <a:srgbClr val="000000"/>
            </a:solidFill>
            <a:miter lim="800000"/>
          </a:ln>
        </p:spPr>
      </p:sp>
      <p:sp>
        <p:nvSpPr>
          <p:cNvPr id="10240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TextEdit="1"/>
          </p:cNvSpPr>
          <p:nvPr>
            <p:ph type="sldImg"/>
          </p:nvPr>
        </p:nvSpPr>
        <p:spPr bwMode="auto">
          <a:noFill/>
          <a:ln>
            <a:solidFill>
              <a:srgbClr val="000000"/>
            </a:solidFill>
            <a:miter lim="800000"/>
          </a:ln>
        </p:spPr>
      </p:sp>
      <p:sp>
        <p:nvSpPr>
          <p:cNvPr id="36866"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幻灯片图像占位符 1"/>
          <p:cNvSpPr>
            <a:spLocks noGrp="1" noRot="1" noChangeAspect="1"/>
          </p:cNvSpPr>
          <p:nvPr>
            <p:ph type="sldImg"/>
          </p:nvPr>
        </p:nvSpPr>
        <p:spPr bwMode="auto">
          <a:noFill/>
          <a:ln>
            <a:solidFill>
              <a:srgbClr val="000000"/>
            </a:solidFill>
            <a:miter lim="800000"/>
          </a:ln>
        </p:spPr>
      </p:sp>
      <p:sp>
        <p:nvSpPr>
          <p:cNvPr id="38914"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EBD396EC-7193-4994-B710-B4307651D8D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幻灯片图像占位符 1"/>
          <p:cNvSpPr>
            <a:spLocks noGrp="1" noRot="1" noChangeAspect="1" noTextEdit="1"/>
          </p:cNvSpPr>
          <p:nvPr>
            <p:ph type="sldImg"/>
          </p:nvPr>
        </p:nvSpPr>
        <p:spPr bwMode="auto">
          <a:noFill/>
          <a:ln>
            <a:solidFill>
              <a:srgbClr val="000000"/>
            </a:solidFill>
            <a:miter lim="800000"/>
          </a:ln>
        </p:spPr>
      </p:sp>
      <p:sp>
        <p:nvSpPr>
          <p:cNvPr id="107523"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txBox="1">
            <a:spLocks noGrp="1"/>
          </p:cNvSpPr>
          <p:nvPr/>
        </p:nvSpPr>
        <p:spPr>
          <a:xfrm>
            <a:off x="3884613" y="8685213"/>
            <a:ext cx="2971800" cy="457200"/>
          </a:xfrm>
          <a:prstGeom prst="rect">
            <a:avLst/>
          </a:prstGeom>
          <a:noFill/>
        </p:spPr>
        <p:txBody>
          <a:bodyPr anchor="b"/>
          <a:lstStyle/>
          <a:p>
            <a:pPr algn="r" defTabSz="967740" fontAlgn="auto">
              <a:spcBef>
                <a:spcPts val="0"/>
              </a:spcBef>
              <a:spcAft>
                <a:spcPts val="0"/>
              </a:spcAft>
              <a:defRPr/>
            </a:pPr>
            <a:fld id="{649AA42C-F731-4131-9F48-5931545B2330}" type="slidenum">
              <a:rPr lang="zh-CN" altLang="en-US" sz="1200">
                <a:latin typeface="+mn-lt"/>
                <a:ea typeface="+mn-ea"/>
              </a:rPr>
            </a:fld>
            <a:endParaRPr lang="zh-CN" altLang="en-US" sz="1200">
              <a:latin typeface="+mn-lt"/>
              <a:ea typeface="+mn-e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幻灯片图像占位符 1"/>
          <p:cNvSpPr>
            <a:spLocks noGrp="1" noRot="1" noChangeAspect="1" noTextEdit="1"/>
          </p:cNvSpPr>
          <p:nvPr>
            <p:ph type="sldImg"/>
          </p:nvPr>
        </p:nvSpPr>
        <p:spPr bwMode="auto">
          <a:noFill/>
          <a:ln>
            <a:solidFill>
              <a:srgbClr val="000000"/>
            </a:solidFill>
            <a:miter lim="800000"/>
          </a:ln>
        </p:spPr>
      </p:sp>
      <p:sp>
        <p:nvSpPr>
          <p:cNvPr id="109571"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txBox="1">
            <a:spLocks noGrp="1"/>
          </p:cNvSpPr>
          <p:nvPr/>
        </p:nvSpPr>
        <p:spPr>
          <a:xfrm>
            <a:off x="3884613" y="8685213"/>
            <a:ext cx="2971800" cy="457200"/>
          </a:xfrm>
          <a:prstGeom prst="rect">
            <a:avLst/>
          </a:prstGeom>
          <a:noFill/>
        </p:spPr>
        <p:txBody>
          <a:bodyPr anchor="b"/>
          <a:lstStyle/>
          <a:p>
            <a:pPr algn="r" defTabSz="967740" fontAlgn="auto">
              <a:spcBef>
                <a:spcPts val="0"/>
              </a:spcBef>
              <a:spcAft>
                <a:spcPts val="0"/>
              </a:spcAft>
              <a:defRPr/>
            </a:pPr>
            <a:fld id="{EF157654-BE38-4044-8AF2-DAE4B0212228}" type="slidenum">
              <a:rPr lang="zh-CN" altLang="en-US" sz="1200">
                <a:latin typeface="+mn-lt"/>
                <a:ea typeface="+mn-ea"/>
              </a:rPr>
            </a:fld>
            <a:endParaRPr lang="zh-CN" altLang="en-US" sz="1200">
              <a:latin typeface="+mn-lt"/>
              <a:ea typeface="+mn-ea"/>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幻灯片图像占位符 1"/>
          <p:cNvSpPr>
            <a:spLocks noGrp="1" noRot="1" noChangeAspect="1" noTextEdit="1"/>
          </p:cNvSpPr>
          <p:nvPr>
            <p:ph type="sldImg"/>
          </p:nvPr>
        </p:nvSpPr>
        <p:spPr bwMode="auto">
          <a:noFill/>
          <a:ln>
            <a:solidFill>
              <a:srgbClr val="000000"/>
            </a:solidFill>
            <a:miter lim="800000"/>
          </a:ln>
        </p:spPr>
      </p:sp>
      <p:sp>
        <p:nvSpPr>
          <p:cNvPr id="43010"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txBox="1">
            <a:spLocks noGrp="1"/>
          </p:cNvSpPr>
          <p:nvPr/>
        </p:nvSpPr>
        <p:spPr>
          <a:xfrm>
            <a:off x="3884613" y="8685213"/>
            <a:ext cx="2971800" cy="457200"/>
          </a:xfrm>
          <a:prstGeom prst="rect">
            <a:avLst/>
          </a:prstGeom>
          <a:noFill/>
        </p:spPr>
        <p:txBody>
          <a:bodyPr anchor="b"/>
          <a:lstStyle/>
          <a:p>
            <a:pPr algn="r" defTabSz="967740" fontAlgn="auto">
              <a:spcBef>
                <a:spcPts val="0"/>
              </a:spcBef>
              <a:spcAft>
                <a:spcPts val="0"/>
              </a:spcAft>
              <a:defRPr/>
            </a:pPr>
            <a:fld id="{5273B202-69C9-4523-B817-D0BB4C1CC2A4}" type="slidenum">
              <a:rPr lang="zh-CN" altLang="en-US" sz="1200">
                <a:latin typeface="+mn-lt"/>
                <a:ea typeface="+mn-ea"/>
              </a:rPr>
            </a:fld>
            <a:endParaRPr lang="zh-CN" altLang="en-US" sz="1200">
              <a:latin typeface="+mn-lt"/>
              <a:ea typeface="+mn-e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幻灯片图像占位符 1"/>
          <p:cNvSpPr>
            <a:spLocks noGrp="1" noRot="1" noChangeAspect="1" noTextEdit="1"/>
          </p:cNvSpPr>
          <p:nvPr>
            <p:ph type="sldImg"/>
          </p:nvPr>
        </p:nvSpPr>
        <p:spPr bwMode="auto">
          <a:noFill/>
          <a:ln>
            <a:solidFill>
              <a:srgbClr val="000000"/>
            </a:solidFill>
            <a:miter lim="800000"/>
          </a:ln>
        </p:spPr>
      </p:sp>
      <p:sp>
        <p:nvSpPr>
          <p:cNvPr id="111619"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txBox="1">
            <a:spLocks noGrp="1"/>
          </p:cNvSpPr>
          <p:nvPr/>
        </p:nvSpPr>
        <p:spPr>
          <a:xfrm>
            <a:off x="3884613" y="8685213"/>
            <a:ext cx="2971800" cy="457200"/>
          </a:xfrm>
          <a:prstGeom prst="rect">
            <a:avLst/>
          </a:prstGeom>
          <a:noFill/>
        </p:spPr>
        <p:txBody>
          <a:bodyPr anchor="b"/>
          <a:lstStyle/>
          <a:p>
            <a:pPr algn="r" defTabSz="967740" fontAlgn="auto">
              <a:spcBef>
                <a:spcPts val="0"/>
              </a:spcBef>
              <a:spcAft>
                <a:spcPts val="0"/>
              </a:spcAft>
              <a:defRPr/>
            </a:pPr>
            <a:fld id="{0146E9F4-7E1E-41DE-AE75-5E05C767DBB7}" type="slidenum">
              <a:rPr lang="zh-CN" altLang="en-US" sz="1200">
                <a:latin typeface="+mn-lt"/>
                <a:ea typeface="+mn-ea"/>
              </a:rPr>
            </a:fld>
            <a:endParaRPr lang="zh-CN" altLang="en-US" sz="1200">
              <a:latin typeface="+mn-lt"/>
              <a:ea typeface="+mn-e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幻灯片图像占位符 1"/>
          <p:cNvSpPr>
            <a:spLocks noGrp="1" noRot="1" noChangeAspect="1" noTextEdit="1"/>
          </p:cNvSpPr>
          <p:nvPr>
            <p:ph type="sldImg"/>
          </p:nvPr>
        </p:nvSpPr>
        <p:spPr bwMode="auto">
          <a:noFill/>
          <a:ln>
            <a:solidFill>
              <a:srgbClr val="000000"/>
            </a:solidFill>
            <a:miter lim="800000"/>
          </a:ln>
        </p:spPr>
      </p:sp>
      <p:sp>
        <p:nvSpPr>
          <p:cNvPr id="45058"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txBox="1">
            <a:spLocks noGrp="1"/>
          </p:cNvSpPr>
          <p:nvPr/>
        </p:nvSpPr>
        <p:spPr>
          <a:xfrm>
            <a:off x="3884613" y="8685213"/>
            <a:ext cx="2971800" cy="457200"/>
          </a:xfrm>
          <a:prstGeom prst="rect">
            <a:avLst/>
          </a:prstGeom>
          <a:noFill/>
        </p:spPr>
        <p:txBody>
          <a:bodyPr anchor="b"/>
          <a:lstStyle/>
          <a:p>
            <a:pPr algn="r" defTabSz="967740" fontAlgn="auto">
              <a:spcBef>
                <a:spcPts val="0"/>
              </a:spcBef>
              <a:spcAft>
                <a:spcPts val="0"/>
              </a:spcAft>
              <a:defRPr/>
            </a:pPr>
            <a:fld id="{3456AA70-FAD1-43CD-A108-E65704E65278}" type="slidenum">
              <a:rPr lang="zh-CN" altLang="en-US" sz="1200">
                <a:latin typeface="+mn-lt"/>
                <a:ea typeface="+mn-ea"/>
              </a:rPr>
            </a:fld>
            <a:endParaRPr lang="zh-CN" altLang="en-US" sz="1200">
              <a:latin typeface="+mn-lt"/>
              <a:ea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幻灯片图像占位符 1"/>
          <p:cNvSpPr>
            <a:spLocks noGrp="1" noRot="1" noChangeAspect="1" noTextEdit="1"/>
          </p:cNvSpPr>
          <p:nvPr>
            <p:ph type="sldImg"/>
          </p:nvPr>
        </p:nvSpPr>
        <p:spPr bwMode="auto">
          <a:noFill/>
          <a:ln>
            <a:solidFill>
              <a:srgbClr val="000000"/>
            </a:solidFill>
            <a:miter lim="800000"/>
          </a:ln>
        </p:spPr>
      </p:sp>
      <p:sp>
        <p:nvSpPr>
          <p:cNvPr id="47106"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txBox="1">
            <a:spLocks noGrp="1"/>
          </p:cNvSpPr>
          <p:nvPr/>
        </p:nvSpPr>
        <p:spPr>
          <a:xfrm>
            <a:off x="3884613" y="8685213"/>
            <a:ext cx="2971800" cy="457200"/>
          </a:xfrm>
          <a:prstGeom prst="rect">
            <a:avLst/>
          </a:prstGeom>
          <a:noFill/>
        </p:spPr>
        <p:txBody>
          <a:bodyPr anchor="b"/>
          <a:lstStyle/>
          <a:p>
            <a:pPr algn="r" defTabSz="967740" fontAlgn="auto">
              <a:spcBef>
                <a:spcPts val="0"/>
              </a:spcBef>
              <a:spcAft>
                <a:spcPts val="0"/>
              </a:spcAft>
              <a:defRPr/>
            </a:pPr>
            <a:fld id="{69042DCC-D44C-4AE8-A252-29D2785E54B1}" type="slidenum">
              <a:rPr lang="zh-CN" altLang="en-US" sz="1200">
                <a:latin typeface="+mn-lt"/>
                <a:ea typeface="+mn-ea"/>
              </a:rPr>
            </a:fld>
            <a:endParaRPr lang="zh-CN" altLang="en-US" sz="1200">
              <a:latin typeface="+mn-lt"/>
              <a:ea typeface="+mn-ea"/>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PhAnim="0" showMasterSp="0" userDrawn="1">
  <p:cSld name="仅标题">
    <p:spTree>
      <p:nvGrpSpPr>
        <p:cNvPr id="1" name=""/>
        <p:cNvGrpSpPr/>
        <p:nvPr/>
      </p:nvGrpSpPr>
      <p:grpSpPr>
        <a:xfrm>
          <a:off x="0" y="0"/>
          <a:ext cx="0" cy="0"/>
          <a:chOff x="0" y="0"/>
          <a:chExt cx="0" cy="0"/>
        </a:xfrm>
      </p:grpSpPr>
      <p:sp>
        <p:nvSpPr>
          <p:cNvPr id="2" name="矩形 2"/>
          <p:cNvSpPr>
            <a:spLocks noChangeArrowheads="1"/>
          </p:cNvSpPr>
          <p:nvPr userDrawn="1"/>
        </p:nvSpPr>
        <p:spPr bwMode="auto">
          <a:xfrm>
            <a:off x="0" y="252413"/>
            <a:ext cx="611188" cy="611187"/>
          </a:xfrm>
          <a:prstGeom prst="rect">
            <a:avLst/>
          </a:prstGeom>
          <a:solidFill>
            <a:schemeClr val="tx2"/>
          </a:solidFill>
          <a:ln w="25400" algn="ctr">
            <a:noFill/>
            <a:miter lim="800000"/>
          </a:ln>
        </p:spPr>
        <p:txBody>
          <a:bodyPr anchor="ctr"/>
          <a:lstStyle/>
          <a:p>
            <a:pPr algn="ctr" defTabSz="914400" fontAlgn="auto">
              <a:spcBef>
                <a:spcPts val="0"/>
              </a:spcBef>
              <a:spcAft>
                <a:spcPts val="0"/>
              </a:spcAft>
              <a:defRPr/>
            </a:pPr>
            <a:endParaRPr lang="zh-CN" altLang="en-US" sz="1800">
              <a:solidFill>
                <a:schemeClr val="lt1"/>
              </a:solidFill>
              <a:latin typeface="+mn-lt"/>
              <a:ea typeface="+mn-ea"/>
            </a:endParaRPr>
          </a:p>
        </p:txBody>
      </p:sp>
      <p:grpSp>
        <p:nvGrpSpPr>
          <p:cNvPr id="3" name="Group 8"/>
          <p:cNvGrpSpPr/>
          <p:nvPr userDrawn="1"/>
        </p:nvGrpSpPr>
        <p:grpSpPr bwMode="auto">
          <a:xfrm>
            <a:off x="684213" y="252413"/>
            <a:ext cx="1609725" cy="644525"/>
            <a:chOff x="431" y="159"/>
            <a:chExt cx="1014" cy="406"/>
          </a:xfrm>
        </p:grpSpPr>
        <p:sp>
          <p:nvSpPr>
            <p:cNvPr id="4" name="TextBox 3"/>
            <p:cNvSpPr txBox="1">
              <a:spLocks noChangeArrowheads="1"/>
            </p:cNvSpPr>
            <p:nvPr userDrawn="1"/>
          </p:nvSpPr>
          <p:spPr bwMode="auto">
            <a:xfrm>
              <a:off x="431" y="159"/>
              <a:ext cx="998" cy="231"/>
            </a:xfrm>
            <a:prstGeom prst="rect">
              <a:avLst/>
            </a:prstGeom>
            <a:noFill/>
            <a:ln w="9525">
              <a:noFill/>
              <a:miter lim="800000"/>
            </a:ln>
          </p:spPr>
          <p:txBody>
            <a:bodyPr>
              <a:spAutoFit/>
            </a:bodyPr>
            <a:lstStyle/>
            <a:p>
              <a:pPr defTabSz="914400">
                <a:defRPr/>
              </a:pPr>
              <a:r>
                <a:rPr lang="zh-CN" altLang="en-US" sz="1800">
                  <a:solidFill>
                    <a:schemeClr val="tx2"/>
                  </a:solidFill>
                  <a:latin typeface="微软雅黑" panose="020B0503020204020204" pitchFamily="34" charset="-122"/>
                  <a:ea typeface="微软雅黑" panose="020B0503020204020204" pitchFamily="34" charset="-122"/>
                </a:rPr>
                <a:t>输入你的标题</a:t>
              </a:r>
              <a:endParaRPr lang="zh-CN" altLang="en-US" sz="1800">
                <a:solidFill>
                  <a:schemeClr val="tx2"/>
                </a:solidFill>
                <a:latin typeface="微软雅黑" panose="020B0503020204020204" pitchFamily="34" charset="-122"/>
                <a:ea typeface="微软雅黑" panose="020B0503020204020204" pitchFamily="34" charset="-122"/>
              </a:endParaRPr>
            </a:p>
          </p:txBody>
        </p:sp>
        <p:sp>
          <p:nvSpPr>
            <p:cNvPr id="5" name="TextBox 4"/>
            <p:cNvSpPr txBox="1">
              <a:spLocks noChangeArrowheads="1"/>
            </p:cNvSpPr>
            <p:nvPr userDrawn="1"/>
          </p:nvSpPr>
          <p:spPr bwMode="auto">
            <a:xfrm>
              <a:off x="447" y="352"/>
              <a:ext cx="998" cy="213"/>
            </a:xfrm>
            <a:prstGeom prst="rect">
              <a:avLst/>
            </a:prstGeom>
            <a:noFill/>
            <a:ln w="9525">
              <a:noFill/>
              <a:miter lim="800000"/>
            </a:ln>
          </p:spPr>
          <p:txBody>
            <a:bodyPr>
              <a:spAutoFit/>
            </a:bodyPr>
            <a:lstStyle/>
            <a:p>
              <a:pPr defTabSz="914400">
                <a:defRPr/>
              </a:pPr>
              <a:r>
                <a:rPr lang="en-US" altLang="zh-CN" sz="1600">
                  <a:solidFill>
                    <a:schemeClr val="tx2"/>
                  </a:solidFill>
                  <a:latin typeface="微软雅黑" panose="020B0503020204020204" pitchFamily="34" charset="-122"/>
                  <a:ea typeface="微软雅黑" panose="020B0503020204020204" pitchFamily="34" charset="-122"/>
                </a:rPr>
                <a:t>Add your title</a:t>
              </a:r>
              <a:endParaRPr lang="zh-CN" altLang="en-US" sz="1600">
                <a:solidFill>
                  <a:schemeClr val="tx2"/>
                </a:solidFill>
                <a:latin typeface="微软雅黑" panose="020B0503020204020204" pitchFamily="34" charset="-122"/>
                <a:ea typeface="微软雅黑" panose="020B0503020204020204" pitchFamily="34" charset="-122"/>
              </a:endParaRPr>
            </a:p>
          </p:txBody>
        </p:sp>
      </p:grpSp>
      <p:sp>
        <p:nvSpPr>
          <p:cNvPr id="6" name="Line 10"/>
          <p:cNvSpPr>
            <a:spLocks noChangeShapeType="1"/>
          </p:cNvSpPr>
          <p:nvPr userDrawn="1"/>
        </p:nvSpPr>
        <p:spPr bwMode="auto">
          <a:xfrm>
            <a:off x="2339975" y="755650"/>
            <a:ext cx="7381875" cy="0"/>
          </a:xfrm>
          <a:prstGeom prst="line">
            <a:avLst/>
          </a:prstGeom>
          <a:noFill/>
          <a:ln w="9525">
            <a:solidFill>
              <a:schemeClr val="tx2"/>
            </a:solidFill>
            <a:round/>
          </a:ln>
          <a:effectLst/>
        </p:spPr>
        <p:txBody>
          <a:bodyPr/>
          <a:lstStyle/>
          <a:p>
            <a:pPr>
              <a:defRPr/>
            </a:pPr>
            <a:endParaRPr lang="zh-CN" altLang="en-US"/>
          </a:p>
        </p:txBody>
      </p:sp>
      <p:sp>
        <p:nvSpPr>
          <p:cNvPr id="7" name="Text Box 11"/>
          <p:cNvSpPr txBox="1">
            <a:spLocks noChangeArrowheads="1"/>
          </p:cNvSpPr>
          <p:nvPr userDrawn="1"/>
        </p:nvSpPr>
        <p:spPr bwMode="auto">
          <a:xfrm>
            <a:off x="8732838" y="374650"/>
            <a:ext cx="881062" cy="381000"/>
          </a:xfrm>
          <a:prstGeom prst="rect">
            <a:avLst/>
          </a:prstGeom>
          <a:noFill/>
          <a:ln w="9525">
            <a:noFill/>
            <a:miter lim="800000"/>
          </a:ln>
          <a:effectLst/>
        </p:spPr>
        <p:txBody>
          <a:bodyPr wrap="none">
            <a:spAutoFit/>
          </a:bodyPr>
          <a:lstStyle/>
          <a:p>
            <a:pPr defTabSz="914400">
              <a:defRPr/>
            </a:pPr>
            <a:r>
              <a:rPr lang="en-US" altLang="zh-CN">
                <a:solidFill>
                  <a:schemeClr val="tx2"/>
                </a:solidFill>
                <a:latin typeface="微软雅黑" panose="020B0503020204020204" pitchFamily="34" charset="-122"/>
                <a:ea typeface="微软雅黑" panose="020B0503020204020204" pitchFamily="34" charset="-122"/>
              </a:rPr>
              <a:t>LOGO</a:t>
            </a:r>
            <a:endParaRPr lang="en-US" altLang="zh-CN">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P spid="7"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7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0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1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2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3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4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5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showMasterPhAnim="0" showMasterSp="0">
  <p:cSld name="空白">
    <p:spTree>
      <p:nvGrpSpPr>
        <p:cNvPr id="1" name=""/>
        <p:cNvGrpSpPr/>
        <p:nvPr/>
      </p:nvGrpSpPr>
      <p:grpSpPr>
        <a:xfrm>
          <a:off x="0" y="0"/>
          <a:ext cx="0" cy="0"/>
          <a:chOff x="0" y="0"/>
          <a:chExt cx="0" cy="0"/>
        </a:xfrm>
      </p:grpSpPr>
      <p:sp>
        <p:nvSpPr>
          <p:cNvPr id="2" name="矩形 2"/>
          <p:cNvSpPr>
            <a:spLocks noChangeArrowheads="1"/>
          </p:cNvSpPr>
          <p:nvPr userDrawn="1"/>
        </p:nvSpPr>
        <p:spPr bwMode="auto">
          <a:xfrm>
            <a:off x="0" y="252413"/>
            <a:ext cx="611188" cy="611187"/>
          </a:xfrm>
          <a:prstGeom prst="rect">
            <a:avLst/>
          </a:prstGeom>
          <a:solidFill>
            <a:schemeClr val="tx2"/>
          </a:solidFill>
          <a:ln w="25400" algn="ctr">
            <a:noFill/>
            <a:miter lim="800000"/>
          </a:ln>
        </p:spPr>
        <p:txBody>
          <a:bodyPr anchor="ctr"/>
          <a:lstStyle/>
          <a:p>
            <a:pPr algn="ctr" defTabSz="914400" fontAlgn="auto">
              <a:spcBef>
                <a:spcPts val="0"/>
              </a:spcBef>
              <a:spcAft>
                <a:spcPts val="0"/>
              </a:spcAft>
              <a:defRPr/>
            </a:pPr>
            <a:endParaRPr lang="zh-CN" altLang="en-US" sz="1800">
              <a:solidFill>
                <a:schemeClr val="lt1"/>
              </a:solidFill>
              <a:latin typeface="+mn-lt"/>
              <a:ea typeface="+mn-ea"/>
            </a:endParaRPr>
          </a:p>
        </p:txBody>
      </p:sp>
      <p:grpSp>
        <p:nvGrpSpPr>
          <p:cNvPr id="3" name="Group 8"/>
          <p:cNvGrpSpPr/>
          <p:nvPr userDrawn="1"/>
        </p:nvGrpSpPr>
        <p:grpSpPr bwMode="auto">
          <a:xfrm>
            <a:off x="684213" y="252413"/>
            <a:ext cx="1609725" cy="644525"/>
            <a:chOff x="431" y="159"/>
            <a:chExt cx="1014" cy="406"/>
          </a:xfrm>
        </p:grpSpPr>
        <p:sp>
          <p:nvSpPr>
            <p:cNvPr id="4" name="TextBox 3"/>
            <p:cNvSpPr txBox="1">
              <a:spLocks noChangeArrowheads="1"/>
            </p:cNvSpPr>
            <p:nvPr userDrawn="1"/>
          </p:nvSpPr>
          <p:spPr bwMode="auto">
            <a:xfrm>
              <a:off x="431" y="159"/>
              <a:ext cx="998" cy="231"/>
            </a:xfrm>
            <a:prstGeom prst="rect">
              <a:avLst/>
            </a:prstGeom>
            <a:noFill/>
            <a:ln w="9525">
              <a:noFill/>
              <a:miter lim="800000"/>
            </a:ln>
          </p:spPr>
          <p:txBody>
            <a:bodyPr>
              <a:spAutoFit/>
            </a:bodyPr>
            <a:lstStyle/>
            <a:p>
              <a:pPr defTabSz="914400">
                <a:defRPr/>
              </a:pPr>
              <a:r>
                <a:rPr lang="zh-CN" altLang="en-US" sz="1800">
                  <a:solidFill>
                    <a:schemeClr val="tx2"/>
                  </a:solidFill>
                  <a:latin typeface="微软雅黑" panose="020B0503020204020204" pitchFamily="34" charset="-122"/>
                  <a:ea typeface="微软雅黑" panose="020B0503020204020204" pitchFamily="34" charset="-122"/>
                </a:rPr>
                <a:t>输入你的标题</a:t>
              </a:r>
              <a:endParaRPr lang="zh-CN" altLang="en-US" sz="1800">
                <a:solidFill>
                  <a:schemeClr val="tx2"/>
                </a:solidFill>
                <a:latin typeface="微软雅黑" panose="020B0503020204020204" pitchFamily="34" charset="-122"/>
                <a:ea typeface="微软雅黑" panose="020B0503020204020204" pitchFamily="34" charset="-122"/>
              </a:endParaRPr>
            </a:p>
          </p:txBody>
        </p:sp>
        <p:sp>
          <p:nvSpPr>
            <p:cNvPr id="5" name="TextBox 4"/>
            <p:cNvSpPr txBox="1">
              <a:spLocks noChangeArrowheads="1"/>
            </p:cNvSpPr>
            <p:nvPr userDrawn="1"/>
          </p:nvSpPr>
          <p:spPr bwMode="auto">
            <a:xfrm>
              <a:off x="447" y="352"/>
              <a:ext cx="998" cy="213"/>
            </a:xfrm>
            <a:prstGeom prst="rect">
              <a:avLst/>
            </a:prstGeom>
            <a:noFill/>
            <a:ln w="9525">
              <a:noFill/>
              <a:miter lim="800000"/>
            </a:ln>
          </p:spPr>
          <p:txBody>
            <a:bodyPr>
              <a:spAutoFit/>
            </a:bodyPr>
            <a:lstStyle/>
            <a:p>
              <a:pPr defTabSz="914400">
                <a:defRPr/>
              </a:pPr>
              <a:r>
                <a:rPr lang="en-US" altLang="zh-CN" sz="1600">
                  <a:solidFill>
                    <a:schemeClr val="tx2"/>
                  </a:solidFill>
                  <a:latin typeface="微软雅黑" panose="020B0503020204020204" pitchFamily="34" charset="-122"/>
                  <a:ea typeface="微软雅黑" panose="020B0503020204020204" pitchFamily="34" charset="-122"/>
                </a:rPr>
                <a:t>Add your title</a:t>
              </a:r>
              <a:endParaRPr lang="zh-CN" altLang="en-US" sz="1600">
                <a:solidFill>
                  <a:schemeClr val="tx2"/>
                </a:solidFill>
                <a:latin typeface="微软雅黑" panose="020B0503020204020204" pitchFamily="34" charset="-122"/>
                <a:ea typeface="微软雅黑" panose="020B0503020204020204" pitchFamily="34" charset="-122"/>
              </a:endParaRPr>
            </a:p>
          </p:txBody>
        </p:sp>
      </p:grpSp>
      <p:sp>
        <p:nvSpPr>
          <p:cNvPr id="6" name="Line 10"/>
          <p:cNvSpPr>
            <a:spLocks noChangeShapeType="1"/>
          </p:cNvSpPr>
          <p:nvPr userDrawn="1"/>
        </p:nvSpPr>
        <p:spPr bwMode="auto">
          <a:xfrm>
            <a:off x="2339975" y="755650"/>
            <a:ext cx="7381875" cy="0"/>
          </a:xfrm>
          <a:prstGeom prst="line">
            <a:avLst/>
          </a:prstGeom>
          <a:noFill/>
          <a:ln w="9525">
            <a:solidFill>
              <a:schemeClr val="tx2"/>
            </a:solidFill>
            <a:round/>
          </a:ln>
          <a:effectLst/>
        </p:spPr>
        <p:txBody>
          <a:bodyPr/>
          <a:lstStyle/>
          <a:p>
            <a:pPr>
              <a:defRPr/>
            </a:pPr>
            <a:endParaRPr lang="zh-CN" altLang="en-US"/>
          </a:p>
        </p:txBody>
      </p:sp>
      <p:sp>
        <p:nvSpPr>
          <p:cNvPr id="7" name="Text Box 11"/>
          <p:cNvSpPr txBox="1">
            <a:spLocks noChangeArrowheads="1"/>
          </p:cNvSpPr>
          <p:nvPr userDrawn="1"/>
        </p:nvSpPr>
        <p:spPr bwMode="auto">
          <a:xfrm>
            <a:off x="8732838" y="374650"/>
            <a:ext cx="881062" cy="381000"/>
          </a:xfrm>
          <a:prstGeom prst="rect">
            <a:avLst/>
          </a:prstGeom>
          <a:noFill/>
          <a:ln w="9525">
            <a:noFill/>
            <a:miter lim="800000"/>
          </a:ln>
          <a:effectLst/>
        </p:spPr>
        <p:txBody>
          <a:bodyPr wrap="none">
            <a:spAutoFit/>
          </a:bodyPr>
          <a:lstStyle/>
          <a:p>
            <a:pPr defTabSz="914400">
              <a:defRPr/>
            </a:pPr>
            <a:r>
              <a:rPr lang="en-US" altLang="zh-CN">
                <a:solidFill>
                  <a:schemeClr val="tx2"/>
                </a:solidFill>
                <a:latin typeface="微软雅黑" panose="020B0503020204020204" pitchFamily="34" charset="-122"/>
                <a:ea typeface="微软雅黑" panose="020B0503020204020204" pitchFamily="34" charset="-122"/>
              </a:rPr>
              <a:t>LOGO</a:t>
            </a:r>
            <a:endParaRPr lang="en-US" altLang="zh-CN">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P spid="7" grpId="0" autoUpdateAnimBg="0"/>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6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7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8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9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0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1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2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3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4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5775" y="215900"/>
            <a:ext cx="8750300" cy="900113"/>
          </a:xfrm>
          <a:prstGeom prst="rect">
            <a:avLst/>
          </a:prstGeom>
        </p:spPr>
        <p:txBody>
          <a:bodyPr/>
          <a:lstStyle/>
          <a:p>
            <a:r>
              <a:rPr lang="en-US" altLang="zh-CN"/>
              <a:t>Click to edit Master title style</a:t>
            </a:r>
            <a:endParaRPr lang="zh-CN" altLang="en-US"/>
          </a:p>
        </p:txBody>
      </p:sp>
      <p:sp>
        <p:nvSpPr>
          <p:cNvPr id="3" name="Content Placeholder 2"/>
          <p:cNvSpPr>
            <a:spLocks noGrp="1"/>
          </p:cNvSpPr>
          <p:nvPr>
            <p:ph idx="1"/>
          </p:nvPr>
        </p:nvSpPr>
        <p:spPr>
          <a:xfrm>
            <a:off x="485775" y="1260475"/>
            <a:ext cx="8750300" cy="3563938"/>
          </a:xfrm>
          <a:prstGeom prst="rect">
            <a:avLst/>
          </a:prstGeom>
        </p:spPr>
        <p:txBody>
          <a:bodyPr/>
          <a:lstStyle/>
          <a:p>
            <a:pPr lvl="0"/>
            <a:r>
              <a:rPr lang="en-US" altLang="zh-CN"/>
              <a:t>Click to edit Master text styles</a:t>
            </a:r>
            <a:endParaRPr lang="en-US" altLang="zh-CN"/>
          </a:p>
          <a:p>
            <a:pPr lvl="1"/>
            <a:r>
              <a:rPr lang="en-US" altLang="zh-CN"/>
              <a:t>Second level</a:t>
            </a:r>
            <a:endParaRPr lang="en-US" altLang="zh-CN"/>
          </a:p>
          <a:p>
            <a:pPr lvl="2"/>
            <a:r>
              <a:rPr lang="en-US" altLang="zh-CN"/>
              <a:t>Third level</a:t>
            </a:r>
            <a:endParaRPr lang="en-US" altLang="zh-CN"/>
          </a:p>
          <a:p>
            <a:pPr lvl="3"/>
            <a:r>
              <a:rPr lang="en-US" altLang="zh-CN"/>
              <a:t>Fourth level</a:t>
            </a:r>
            <a:endParaRPr lang="en-US" altLang="zh-CN"/>
          </a:p>
          <a:p>
            <a:pPr lvl="4"/>
            <a:r>
              <a:rPr lang="en-US" altLang="zh-CN"/>
              <a:t>Fifth level</a:t>
            </a:r>
            <a:endParaRPr lang="zh-CN" altLang="en-US"/>
          </a:p>
        </p:txBody>
      </p:sp>
    </p:spTree>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PhAnim="0" showMasterSp="0" userDrawn="1">
  <p:cSld name="自定义版式">
    <p:spTree>
      <p:nvGrpSpPr>
        <p:cNvPr id="1" name=""/>
        <p:cNvGrpSpPr/>
        <p:nvPr/>
      </p:nvGrpSpPr>
      <p:grpSpPr>
        <a:xfrm>
          <a:off x="0" y="0"/>
          <a:ext cx="0" cy="0"/>
          <a:chOff x="0" y="0"/>
          <a:chExt cx="0" cy="0"/>
        </a:xfrm>
      </p:grpSpPr>
      <p:sp>
        <p:nvSpPr>
          <p:cNvPr id="2" name="矩形 2"/>
          <p:cNvSpPr>
            <a:spLocks noChangeArrowheads="1"/>
          </p:cNvSpPr>
          <p:nvPr userDrawn="1"/>
        </p:nvSpPr>
        <p:spPr bwMode="auto">
          <a:xfrm>
            <a:off x="0" y="252413"/>
            <a:ext cx="611188" cy="611187"/>
          </a:xfrm>
          <a:prstGeom prst="rect">
            <a:avLst/>
          </a:prstGeom>
          <a:solidFill>
            <a:schemeClr val="tx2"/>
          </a:solidFill>
          <a:ln w="25400" algn="ctr">
            <a:noFill/>
            <a:miter lim="800000"/>
          </a:ln>
        </p:spPr>
        <p:txBody>
          <a:bodyPr anchor="ctr"/>
          <a:lstStyle/>
          <a:p>
            <a:pPr algn="ctr" defTabSz="914400" fontAlgn="auto">
              <a:spcBef>
                <a:spcPts val="0"/>
              </a:spcBef>
              <a:spcAft>
                <a:spcPts val="0"/>
              </a:spcAft>
              <a:defRPr/>
            </a:pPr>
            <a:endParaRPr lang="zh-CN" altLang="en-US" sz="1800">
              <a:solidFill>
                <a:schemeClr val="lt1"/>
              </a:solidFill>
              <a:latin typeface="+mn-lt"/>
              <a:ea typeface="+mn-ea"/>
            </a:endParaRPr>
          </a:p>
        </p:txBody>
      </p:sp>
      <p:grpSp>
        <p:nvGrpSpPr>
          <p:cNvPr id="3" name="Group 8"/>
          <p:cNvGrpSpPr/>
          <p:nvPr userDrawn="1"/>
        </p:nvGrpSpPr>
        <p:grpSpPr bwMode="auto">
          <a:xfrm>
            <a:off x="684213" y="252413"/>
            <a:ext cx="1609725" cy="644525"/>
            <a:chOff x="431" y="159"/>
            <a:chExt cx="1014" cy="406"/>
          </a:xfrm>
        </p:grpSpPr>
        <p:sp>
          <p:nvSpPr>
            <p:cNvPr id="4" name="TextBox 3"/>
            <p:cNvSpPr txBox="1">
              <a:spLocks noChangeArrowheads="1"/>
            </p:cNvSpPr>
            <p:nvPr userDrawn="1"/>
          </p:nvSpPr>
          <p:spPr bwMode="auto">
            <a:xfrm>
              <a:off x="431" y="159"/>
              <a:ext cx="998" cy="231"/>
            </a:xfrm>
            <a:prstGeom prst="rect">
              <a:avLst/>
            </a:prstGeom>
            <a:noFill/>
            <a:ln w="9525">
              <a:noFill/>
              <a:miter lim="800000"/>
            </a:ln>
          </p:spPr>
          <p:txBody>
            <a:bodyPr>
              <a:spAutoFit/>
            </a:bodyPr>
            <a:lstStyle/>
            <a:p>
              <a:pPr defTabSz="914400">
                <a:defRPr/>
              </a:pPr>
              <a:r>
                <a:rPr lang="zh-CN" altLang="en-US" sz="1800">
                  <a:solidFill>
                    <a:schemeClr val="tx2"/>
                  </a:solidFill>
                  <a:latin typeface="微软雅黑" panose="020B0503020204020204" pitchFamily="34" charset="-122"/>
                  <a:ea typeface="微软雅黑" panose="020B0503020204020204" pitchFamily="34" charset="-122"/>
                </a:rPr>
                <a:t>输入你的标题</a:t>
              </a:r>
              <a:endParaRPr lang="zh-CN" altLang="en-US" sz="1800">
                <a:solidFill>
                  <a:schemeClr val="tx2"/>
                </a:solidFill>
                <a:latin typeface="微软雅黑" panose="020B0503020204020204" pitchFamily="34" charset="-122"/>
                <a:ea typeface="微软雅黑" panose="020B0503020204020204" pitchFamily="34" charset="-122"/>
              </a:endParaRPr>
            </a:p>
          </p:txBody>
        </p:sp>
        <p:sp>
          <p:nvSpPr>
            <p:cNvPr id="5" name="TextBox 4"/>
            <p:cNvSpPr txBox="1">
              <a:spLocks noChangeArrowheads="1"/>
            </p:cNvSpPr>
            <p:nvPr userDrawn="1"/>
          </p:nvSpPr>
          <p:spPr bwMode="auto">
            <a:xfrm>
              <a:off x="447" y="352"/>
              <a:ext cx="998" cy="213"/>
            </a:xfrm>
            <a:prstGeom prst="rect">
              <a:avLst/>
            </a:prstGeom>
            <a:noFill/>
            <a:ln w="9525">
              <a:noFill/>
              <a:miter lim="800000"/>
            </a:ln>
          </p:spPr>
          <p:txBody>
            <a:bodyPr>
              <a:spAutoFit/>
            </a:bodyPr>
            <a:lstStyle/>
            <a:p>
              <a:pPr defTabSz="914400">
                <a:defRPr/>
              </a:pPr>
              <a:r>
                <a:rPr lang="en-US" altLang="zh-CN" sz="1600">
                  <a:solidFill>
                    <a:schemeClr val="tx2"/>
                  </a:solidFill>
                  <a:latin typeface="微软雅黑" panose="020B0503020204020204" pitchFamily="34" charset="-122"/>
                  <a:ea typeface="微软雅黑" panose="020B0503020204020204" pitchFamily="34" charset="-122"/>
                </a:rPr>
                <a:t>Add your title</a:t>
              </a:r>
              <a:endParaRPr lang="zh-CN" altLang="en-US" sz="1600">
                <a:solidFill>
                  <a:schemeClr val="tx2"/>
                </a:solidFill>
                <a:latin typeface="微软雅黑" panose="020B0503020204020204" pitchFamily="34" charset="-122"/>
                <a:ea typeface="微软雅黑" panose="020B0503020204020204" pitchFamily="34" charset="-122"/>
              </a:endParaRPr>
            </a:p>
          </p:txBody>
        </p:sp>
      </p:grpSp>
      <p:sp>
        <p:nvSpPr>
          <p:cNvPr id="6" name="Line 10"/>
          <p:cNvSpPr>
            <a:spLocks noChangeShapeType="1"/>
          </p:cNvSpPr>
          <p:nvPr userDrawn="1"/>
        </p:nvSpPr>
        <p:spPr bwMode="auto">
          <a:xfrm>
            <a:off x="2339975" y="755650"/>
            <a:ext cx="7381875" cy="0"/>
          </a:xfrm>
          <a:prstGeom prst="line">
            <a:avLst/>
          </a:prstGeom>
          <a:noFill/>
          <a:ln w="9525">
            <a:solidFill>
              <a:schemeClr val="tx2"/>
            </a:solidFill>
            <a:round/>
          </a:ln>
          <a:effectLst/>
        </p:spPr>
        <p:txBody>
          <a:bodyPr/>
          <a:lstStyle/>
          <a:p>
            <a:pPr>
              <a:defRPr/>
            </a:pPr>
            <a:endParaRPr lang="zh-CN" altLang="en-US"/>
          </a:p>
        </p:txBody>
      </p:sp>
      <p:sp>
        <p:nvSpPr>
          <p:cNvPr id="7" name="Text Box 11"/>
          <p:cNvSpPr txBox="1">
            <a:spLocks noChangeArrowheads="1"/>
          </p:cNvSpPr>
          <p:nvPr userDrawn="1"/>
        </p:nvSpPr>
        <p:spPr bwMode="auto">
          <a:xfrm>
            <a:off x="8732838" y="374650"/>
            <a:ext cx="881062" cy="381000"/>
          </a:xfrm>
          <a:prstGeom prst="rect">
            <a:avLst/>
          </a:prstGeom>
          <a:noFill/>
          <a:ln w="9525">
            <a:noFill/>
            <a:miter lim="800000"/>
          </a:ln>
          <a:effectLst/>
        </p:spPr>
        <p:txBody>
          <a:bodyPr wrap="none">
            <a:spAutoFit/>
          </a:bodyPr>
          <a:lstStyle/>
          <a:p>
            <a:pPr defTabSz="914400">
              <a:defRPr/>
            </a:pPr>
            <a:r>
              <a:rPr lang="en-US" altLang="zh-CN">
                <a:solidFill>
                  <a:schemeClr val="tx2"/>
                </a:solidFill>
                <a:latin typeface="微软雅黑" panose="020B0503020204020204" pitchFamily="34" charset="-122"/>
                <a:ea typeface="微软雅黑" panose="020B0503020204020204" pitchFamily="34" charset="-122"/>
              </a:rPr>
              <a:t>LOGO</a:t>
            </a:r>
            <a:endParaRPr lang="en-US" altLang="zh-CN">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P spid="7" grpId="0" autoUpdateAnimBg="0"/>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图片与标题">
    <p:spTree>
      <p:nvGrpSpPr>
        <p:cNvPr id="1" name=""/>
        <p:cNvGrpSpPr/>
        <p:nvPr/>
      </p:nvGrpSpPr>
      <p:grpSpPr>
        <a:xfrm>
          <a:off x="0" y="0"/>
          <a:ext cx="0" cy="0"/>
          <a:chOff x="0" y="0"/>
          <a:chExt cx="0" cy="0"/>
        </a:xfrm>
      </p:grpSpPr>
    </p:spTree>
  </p:cSld>
  <p:clrMapOvr>
    <a:masterClrMapping/>
  </p:clrMapOvr>
  <p:transition spd="med">
    <p:pull/>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1" Type="http://schemas.openxmlformats.org/officeDocument/2006/relationships/theme" Target="../theme/theme1.xml"/><Relationship Id="rId30" Type="http://schemas.openxmlformats.org/officeDocument/2006/relationships/slideLayout" Target="../slideLayouts/slideLayout30.xml"/><Relationship Id="rId3" Type="http://schemas.openxmlformats.org/officeDocument/2006/relationships/slideLayout" Target="../slideLayouts/slideLayout3.xml"/><Relationship Id="rId29" Type="http://schemas.openxmlformats.org/officeDocument/2006/relationships/slideLayout" Target="../slideLayouts/slideLayout29.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矩形 2"/>
          <p:cNvSpPr>
            <a:spLocks noChangeArrowheads="1"/>
          </p:cNvSpPr>
          <p:nvPr userDrawn="1"/>
        </p:nvSpPr>
        <p:spPr bwMode="auto">
          <a:xfrm>
            <a:off x="0" y="252413"/>
            <a:ext cx="611188" cy="611187"/>
          </a:xfrm>
          <a:prstGeom prst="rect">
            <a:avLst/>
          </a:prstGeom>
          <a:solidFill>
            <a:schemeClr val="tx2"/>
          </a:solidFill>
          <a:ln w="25400" algn="ctr">
            <a:noFill/>
            <a:miter lim="800000"/>
          </a:ln>
        </p:spPr>
        <p:txBody>
          <a:bodyPr anchor="ctr"/>
          <a:lstStyle/>
          <a:p>
            <a:pPr algn="ctr" defTabSz="914400" fontAlgn="auto">
              <a:spcBef>
                <a:spcPts val="0"/>
              </a:spcBef>
              <a:spcAft>
                <a:spcPts val="0"/>
              </a:spcAft>
              <a:defRPr/>
            </a:pPr>
            <a:endParaRPr lang="zh-CN" altLang="en-US" sz="1800">
              <a:solidFill>
                <a:schemeClr val="lt1"/>
              </a:solidFill>
              <a:latin typeface="+mn-lt"/>
              <a:ea typeface="+mn-ea"/>
            </a:endParaRPr>
          </a:p>
        </p:txBody>
      </p:sp>
      <p:grpSp>
        <p:nvGrpSpPr>
          <p:cNvPr id="1032" name="Group 8"/>
          <p:cNvGrpSpPr/>
          <p:nvPr userDrawn="1"/>
        </p:nvGrpSpPr>
        <p:grpSpPr bwMode="auto">
          <a:xfrm>
            <a:off x="684213" y="252413"/>
            <a:ext cx="1609725" cy="644525"/>
            <a:chOff x="431" y="159"/>
            <a:chExt cx="1014" cy="406"/>
          </a:xfrm>
        </p:grpSpPr>
        <p:sp>
          <p:nvSpPr>
            <p:cNvPr id="1030" name="TextBox 3"/>
            <p:cNvSpPr txBox="1">
              <a:spLocks noChangeArrowheads="1"/>
            </p:cNvSpPr>
            <p:nvPr userDrawn="1"/>
          </p:nvSpPr>
          <p:spPr bwMode="auto">
            <a:xfrm>
              <a:off x="431" y="159"/>
              <a:ext cx="998" cy="231"/>
            </a:xfrm>
            <a:prstGeom prst="rect">
              <a:avLst/>
            </a:prstGeom>
            <a:noFill/>
            <a:ln w="9525">
              <a:noFill/>
              <a:miter lim="800000"/>
            </a:ln>
          </p:spPr>
          <p:txBody>
            <a:bodyPr>
              <a:spAutoFit/>
            </a:bodyPr>
            <a:lstStyle/>
            <a:p>
              <a:pPr defTabSz="914400">
                <a:defRPr/>
              </a:pPr>
              <a:r>
                <a:rPr lang="zh-CN" altLang="en-US" sz="1800">
                  <a:solidFill>
                    <a:schemeClr val="tx2"/>
                  </a:solidFill>
                  <a:latin typeface="微软雅黑" panose="020B0503020204020204" pitchFamily="34" charset="-122"/>
                  <a:ea typeface="微软雅黑" panose="020B0503020204020204" pitchFamily="34" charset="-122"/>
                </a:rPr>
                <a:t>输入你的标题</a:t>
              </a:r>
              <a:endParaRPr lang="zh-CN" altLang="en-US" sz="1800">
                <a:solidFill>
                  <a:schemeClr val="tx2"/>
                </a:solidFill>
                <a:latin typeface="微软雅黑" panose="020B0503020204020204" pitchFamily="34" charset="-122"/>
                <a:ea typeface="微软雅黑" panose="020B0503020204020204" pitchFamily="34" charset="-122"/>
              </a:endParaRPr>
            </a:p>
          </p:txBody>
        </p:sp>
        <p:sp>
          <p:nvSpPr>
            <p:cNvPr id="1031" name="TextBox 4"/>
            <p:cNvSpPr txBox="1">
              <a:spLocks noChangeArrowheads="1"/>
            </p:cNvSpPr>
            <p:nvPr userDrawn="1"/>
          </p:nvSpPr>
          <p:spPr bwMode="auto">
            <a:xfrm>
              <a:off x="447" y="352"/>
              <a:ext cx="998" cy="213"/>
            </a:xfrm>
            <a:prstGeom prst="rect">
              <a:avLst/>
            </a:prstGeom>
            <a:noFill/>
            <a:ln w="9525">
              <a:noFill/>
              <a:miter lim="800000"/>
            </a:ln>
          </p:spPr>
          <p:txBody>
            <a:bodyPr>
              <a:spAutoFit/>
            </a:bodyPr>
            <a:lstStyle/>
            <a:p>
              <a:pPr defTabSz="914400">
                <a:defRPr/>
              </a:pPr>
              <a:r>
                <a:rPr lang="en-US" altLang="zh-CN" sz="1600">
                  <a:solidFill>
                    <a:schemeClr val="tx2"/>
                  </a:solidFill>
                  <a:latin typeface="微软雅黑" panose="020B0503020204020204" pitchFamily="34" charset="-122"/>
                  <a:ea typeface="微软雅黑" panose="020B0503020204020204" pitchFamily="34" charset="-122"/>
                </a:rPr>
                <a:t>Add your title</a:t>
              </a:r>
              <a:endParaRPr lang="zh-CN" altLang="en-US" sz="1600">
                <a:solidFill>
                  <a:schemeClr val="tx2"/>
                </a:solidFill>
                <a:latin typeface="微软雅黑" panose="020B0503020204020204" pitchFamily="34" charset="-122"/>
                <a:ea typeface="微软雅黑" panose="020B0503020204020204" pitchFamily="34" charset="-122"/>
              </a:endParaRPr>
            </a:p>
          </p:txBody>
        </p:sp>
      </p:grpSp>
      <p:sp>
        <p:nvSpPr>
          <p:cNvPr id="2" name="Line 10"/>
          <p:cNvSpPr>
            <a:spLocks noChangeShapeType="1"/>
          </p:cNvSpPr>
          <p:nvPr userDrawn="1"/>
        </p:nvSpPr>
        <p:spPr bwMode="auto">
          <a:xfrm>
            <a:off x="2339975" y="755650"/>
            <a:ext cx="7381875" cy="0"/>
          </a:xfrm>
          <a:prstGeom prst="line">
            <a:avLst/>
          </a:prstGeom>
          <a:noFill/>
          <a:ln w="9525">
            <a:solidFill>
              <a:schemeClr val="tx2"/>
            </a:solidFill>
            <a:round/>
          </a:ln>
          <a:effectLst/>
        </p:spPr>
        <p:txBody>
          <a:bodyPr/>
          <a:lstStyle/>
          <a:p>
            <a:pPr>
              <a:defRPr/>
            </a:pPr>
            <a:endParaRPr lang="zh-CN" altLang="en-US"/>
          </a:p>
        </p:txBody>
      </p:sp>
      <p:sp>
        <p:nvSpPr>
          <p:cNvPr id="1035" name="Text Box 11"/>
          <p:cNvSpPr txBox="1">
            <a:spLocks noChangeArrowheads="1"/>
          </p:cNvSpPr>
          <p:nvPr userDrawn="1"/>
        </p:nvSpPr>
        <p:spPr bwMode="auto">
          <a:xfrm>
            <a:off x="8732838" y="374650"/>
            <a:ext cx="881062" cy="381000"/>
          </a:xfrm>
          <a:prstGeom prst="rect">
            <a:avLst/>
          </a:prstGeom>
          <a:noFill/>
          <a:ln w="9525">
            <a:noFill/>
            <a:miter lim="800000"/>
          </a:ln>
          <a:effectLst/>
        </p:spPr>
        <p:txBody>
          <a:bodyPr wrap="none">
            <a:spAutoFit/>
          </a:bodyPr>
          <a:lstStyle/>
          <a:p>
            <a:pPr defTabSz="914400">
              <a:defRPr/>
            </a:pPr>
            <a:r>
              <a:rPr lang="en-US" altLang="zh-CN">
                <a:solidFill>
                  <a:schemeClr val="tx2"/>
                </a:solidFill>
                <a:latin typeface="微软雅黑" panose="020B0503020204020204" pitchFamily="34" charset="-122"/>
                <a:ea typeface="微软雅黑" panose="020B0503020204020204" pitchFamily="34" charset="-122"/>
              </a:rPr>
              <a:t>LOGO</a:t>
            </a:r>
            <a:endParaRPr lang="en-US" altLang="zh-CN">
              <a:solidFill>
                <a:schemeClr val="tx2"/>
              </a:solidFill>
              <a:latin typeface="微软雅黑" panose="020B0503020204020204" pitchFamily="34" charset="-122"/>
              <a:ea typeface="微软雅黑" panose="020B0503020204020204" pitchFamily="3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9" presetClass="entr" presetSubtype="0" fill="hold" nodeType="withEffect">
                                  <p:stCondLst>
                                    <p:cond delay="0"/>
                                  </p:stCondLst>
                                  <p:childTnLst>
                                    <p:set>
                                      <p:cBhvr>
                                        <p:cTn id="9" dur="1" fill="hold">
                                          <p:stCondLst>
                                            <p:cond delay="0"/>
                                          </p:stCondLst>
                                        </p:cTn>
                                        <p:tgtEl>
                                          <p:spTgt spid="1032"/>
                                        </p:tgtEl>
                                        <p:attrNameLst>
                                          <p:attrName>style.visibility</p:attrName>
                                        </p:attrNameLst>
                                      </p:cBhvr>
                                      <p:to>
                                        <p:strVal val="visible"/>
                                      </p:to>
                                    </p:set>
                                    <p:animEffect transition="in" filter="dissolve">
                                      <p:cBhvr>
                                        <p:cTn id="10" dur="500"/>
                                        <p:tgtEl>
                                          <p:spTgt spid="1032"/>
                                        </p:tgtEl>
                                      </p:cBhvr>
                                    </p:animEffect>
                                  </p:childTnLst>
                                </p:cTn>
                              </p:par>
                              <p:par>
                                <p:cTn id="11" presetID="22" presetClass="entr" presetSubtype="8"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35"/>
                                        </p:tgtEl>
                                        <p:attrNameLst>
                                          <p:attrName>style.visibility</p:attrName>
                                        </p:attrNameLst>
                                      </p:cBhvr>
                                      <p:to>
                                        <p:strVal val="visible"/>
                                      </p:to>
                                    </p:set>
                                    <p:animEffect transition="in" filter="dissolve">
                                      <p:cBhvr>
                                        <p:cTn id="16" dur="500"/>
                                        <p:tgtEl>
                                          <p:spTgt spid="1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35" grpId="0"/>
    </p:bldLst>
  </p:timing>
  <p:txStyles>
    <p:titleStyle>
      <a:lvl1pPr algn="ctr" defTabSz="966470" rtl="0" eaLnBrk="0" fontAlgn="base" hangingPunct="0">
        <a:spcBef>
          <a:spcPct val="0"/>
        </a:spcBef>
        <a:spcAft>
          <a:spcPct val="0"/>
        </a:spcAft>
        <a:defRPr sz="4700" kern="1200">
          <a:solidFill>
            <a:schemeClr val="tx1"/>
          </a:solidFill>
          <a:latin typeface="+mj-lt"/>
          <a:ea typeface="+mj-ea"/>
          <a:cs typeface="+mj-cs"/>
        </a:defRPr>
      </a:lvl1pPr>
      <a:lvl2pPr algn="ctr" defTabSz="966470" rtl="0" eaLnBrk="0" fontAlgn="base" hangingPunct="0">
        <a:spcBef>
          <a:spcPct val="0"/>
        </a:spcBef>
        <a:spcAft>
          <a:spcPct val="0"/>
        </a:spcAft>
        <a:defRPr sz="4700">
          <a:solidFill>
            <a:schemeClr val="tx1"/>
          </a:solidFill>
          <a:latin typeface="Arial" panose="020B0604020202020204" pitchFamily="34" charset="0"/>
          <a:ea typeface="微软雅黑" panose="020B0503020204020204" pitchFamily="34" charset="-122"/>
        </a:defRPr>
      </a:lvl2pPr>
      <a:lvl3pPr algn="ctr" defTabSz="966470" rtl="0" eaLnBrk="0" fontAlgn="base" hangingPunct="0">
        <a:spcBef>
          <a:spcPct val="0"/>
        </a:spcBef>
        <a:spcAft>
          <a:spcPct val="0"/>
        </a:spcAft>
        <a:defRPr sz="4700">
          <a:solidFill>
            <a:schemeClr val="tx1"/>
          </a:solidFill>
          <a:latin typeface="Arial" panose="020B0604020202020204" pitchFamily="34" charset="0"/>
          <a:ea typeface="微软雅黑" panose="020B0503020204020204" pitchFamily="34" charset="-122"/>
        </a:defRPr>
      </a:lvl3pPr>
      <a:lvl4pPr algn="ctr" defTabSz="966470" rtl="0" eaLnBrk="0" fontAlgn="base" hangingPunct="0">
        <a:spcBef>
          <a:spcPct val="0"/>
        </a:spcBef>
        <a:spcAft>
          <a:spcPct val="0"/>
        </a:spcAft>
        <a:defRPr sz="4700">
          <a:solidFill>
            <a:schemeClr val="tx1"/>
          </a:solidFill>
          <a:latin typeface="Arial" panose="020B0604020202020204" pitchFamily="34" charset="0"/>
          <a:ea typeface="微软雅黑" panose="020B0503020204020204" pitchFamily="34" charset="-122"/>
        </a:defRPr>
      </a:lvl4pPr>
      <a:lvl5pPr algn="ctr" defTabSz="966470" rtl="0" eaLnBrk="0" fontAlgn="base" hangingPunct="0">
        <a:spcBef>
          <a:spcPct val="0"/>
        </a:spcBef>
        <a:spcAft>
          <a:spcPct val="0"/>
        </a:spcAft>
        <a:defRPr sz="4700">
          <a:solidFill>
            <a:schemeClr val="tx1"/>
          </a:solidFill>
          <a:latin typeface="Arial" panose="020B0604020202020204" pitchFamily="34" charset="0"/>
          <a:ea typeface="微软雅黑" panose="020B0503020204020204" pitchFamily="34" charset="-122"/>
        </a:defRPr>
      </a:lvl5pPr>
      <a:lvl6pPr marL="457200" algn="ctr" defTabSz="966470"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6pPr>
      <a:lvl7pPr marL="914400" algn="ctr" defTabSz="966470"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7pPr>
      <a:lvl8pPr marL="1371600" algn="ctr" defTabSz="966470"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8pPr>
      <a:lvl9pPr marL="1828800" algn="ctr" defTabSz="966470"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9pPr>
    </p:titleStyle>
    <p:bodyStyle>
      <a:lvl1pPr marL="361950" indent="-361950" algn="l" defTabSz="966470"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1pPr>
      <a:lvl2pPr marL="786130" indent="-301625" algn="l" defTabSz="966470" rtl="0" eaLnBrk="0" fontAlgn="base" hangingPunct="0">
        <a:spcBef>
          <a:spcPct val="20000"/>
        </a:spcBef>
        <a:spcAft>
          <a:spcPct val="0"/>
        </a:spcAft>
        <a:buFont typeface="Arial" panose="020B0604020202020204" pitchFamily="34" charset="0"/>
        <a:buChar char="–"/>
        <a:defRPr sz="3000" kern="1200">
          <a:solidFill>
            <a:schemeClr val="tx1"/>
          </a:solidFill>
          <a:latin typeface="+mn-lt"/>
          <a:ea typeface="+mn-ea"/>
          <a:cs typeface="+mn-cs"/>
        </a:defRPr>
      </a:lvl2pPr>
      <a:lvl3pPr marL="1209675" indent="-241300" algn="l" defTabSz="966470"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92275" indent="-241300" algn="l" defTabSz="96647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4pPr>
      <a:lvl5pPr marL="2176780" indent="-241300" algn="l" defTabSz="96647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5pPr>
      <a:lvl6pPr marL="266128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4515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2902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11289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zh-CN"/>
      </a:defPPr>
      <a:lvl1pPr marL="0" algn="l" defTabSz="967740" rtl="0" eaLnBrk="1" latinLnBrk="0" hangingPunct="1">
        <a:defRPr sz="1900" kern="1200">
          <a:solidFill>
            <a:schemeClr val="tx1"/>
          </a:solidFill>
          <a:latin typeface="+mn-lt"/>
          <a:ea typeface="+mn-ea"/>
          <a:cs typeface="+mn-cs"/>
        </a:defRPr>
      </a:lvl1pPr>
      <a:lvl2pPr marL="483870" algn="l" defTabSz="967740" rtl="0" eaLnBrk="1" latinLnBrk="0" hangingPunct="1">
        <a:defRPr sz="1900" kern="1200">
          <a:solidFill>
            <a:schemeClr val="tx1"/>
          </a:solidFill>
          <a:latin typeface="+mn-lt"/>
          <a:ea typeface="+mn-ea"/>
          <a:cs typeface="+mn-cs"/>
        </a:defRPr>
      </a:lvl2pPr>
      <a:lvl3pPr marL="967740" algn="l" defTabSz="967740" rtl="0" eaLnBrk="1" latinLnBrk="0" hangingPunct="1">
        <a:defRPr sz="1900" kern="1200">
          <a:solidFill>
            <a:schemeClr val="tx1"/>
          </a:solidFill>
          <a:latin typeface="+mn-lt"/>
          <a:ea typeface="+mn-ea"/>
          <a:cs typeface="+mn-cs"/>
        </a:defRPr>
      </a:lvl3pPr>
      <a:lvl4pPr marL="1451610" algn="l" defTabSz="967740" rtl="0" eaLnBrk="1" latinLnBrk="0" hangingPunct="1">
        <a:defRPr sz="1900" kern="1200">
          <a:solidFill>
            <a:schemeClr val="tx1"/>
          </a:solidFill>
          <a:latin typeface="+mn-lt"/>
          <a:ea typeface="+mn-ea"/>
          <a:cs typeface="+mn-cs"/>
        </a:defRPr>
      </a:lvl4pPr>
      <a:lvl5pPr marL="1935480" algn="l" defTabSz="967740" rtl="0" eaLnBrk="1" latinLnBrk="0" hangingPunct="1">
        <a:defRPr sz="1900" kern="1200">
          <a:solidFill>
            <a:schemeClr val="tx1"/>
          </a:solidFill>
          <a:latin typeface="+mn-lt"/>
          <a:ea typeface="+mn-ea"/>
          <a:cs typeface="+mn-cs"/>
        </a:defRPr>
      </a:lvl5pPr>
      <a:lvl6pPr marL="2419350" algn="l" defTabSz="967740" rtl="0" eaLnBrk="1" latinLnBrk="0" hangingPunct="1">
        <a:defRPr sz="1900" kern="1200">
          <a:solidFill>
            <a:schemeClr val="tx1"/>
          </a:solidFill>
          <a:latin typeface="+mn-lt"/>
          <a:ea typeface="+mn-ea"/>
          <a:cs typeface="+mn-cs"/>
        </a:defRPr>
      </a:lvl6pPr>
      <a:lvl7pPr marL="2903220" algn="l" defTabSz="967740" rtl="0" eaLnBrk="1" latinLnBrk="0" hangingPunct="1">
        <a:defRPr sz="1900" kern="1200">
          <a:solidFill>
            <a:schemeClr val="tx1"/>
          </a:solidFill>
          <a:latin typeface="+mn-lt"/>
          <a:ea typeface="+mn-ea"/>
          <a:cs typeface="+mn-cs"/>
        </a:defRPr>
      </a:lvl7pPr>
      <a:lvl8pPr marL="3387090" algn="l" defTabSz="967740" rtl="0" eaLnBrk="1" latinLnBrk="0" hangingPunct="1">
        <a:defRPr sz="1900" kern="1200">
          <a:solidFill>
            <a:schemeClr val="tx1"/>
          </a:solidFill>
          <a:latin typeface="+mn-lt"/>
          <a:ea typeface="+mn-ea"/>
          <a:cs typeface="+mn-cs"/>
        </a:defRPr>
      </a:lvl8pPr>
      <a:lvl9pPr marL="3870960" algn="l" defTabSz="967740"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9.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9.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0.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0.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4"/>
          <p:cNvSpPr>
            <a:spLocks noChangeArrowheads="1"/>
          </p:cNvSpPr>
          <p:nvPr/>
        </p:nvSpPr>
        <p:spPr bwMode="auto">
          <a:xfrm>
            <a:off x="0" y="0"/>
            <a:ext cx="9721850" cy="5400675"/>
          </a:xfrm>
          <a:prstGeom prst="rect">
            <a:avLst/>
          </a:prstGeom>
          <a:solidFill>
            <a:srgbClr val="F8F8F8"/>
          </a:solidFill>
          <a:ln w="9525">
            <a:noFill/>
            <a:miter lim="800000"/>
          </a:ln>
        </p:spPr>
        <p:txBody>
          <a:bodyPr wrap="none" anchor="ctr"/>
          <a:lstStyle/>
          <a:p>
            <a:endParaRPr lang="zh-CN" altLang="en-US"/>
          </a:p>
        </p:txBody>
      </p:sp>
      <p:pic>
        <p:nvPicPr>
          <p:cNvPr id="33811" name="Picture 19" descr="9"/>
          <p:cNvPicPr>
            <a:picLocks noChangeAspect="1" noChangeArrowheads="1"/>
          </p:cNvPicPr>
          <p:nvPr/>
        </p:nvPicPr>
        <p:blipFill>
          <a:blip r:embed="rId1"/>
          <a:srcRect/>
          <a:stretch>
            <a:fillRect/>
          </a:stretch>
        </p:blipFill>
        <p:spPr bwMode="auto">
          <a:xfrm>
            <a:off x="7938" y="3175"/>
            <a:ext cx="9713912" cy="5397500"/>
          </a:xfrm>
          <a:prstGeom prst="rect">
            <a:avLst/>
          </a:prstGeom>
          <a:noFill/>
          <a:ln w="9525">
            <a:noFill/>
            <a:miter lim="800000"/>
            <a:headEnd/>
            <a:tailEnd/>
          </a:ln>
        </p:spPr>
      </p:pic>
      <p:sp>
        <p:nvSpPr>
          <p:cNvPr id="33812" name="Rectangle 20"/>
          <p:cNvSpPr>
            <a:spLocks noChangeArrowheads="1"/>
          </p:cNvSpPr>
          <p:nvPr/>
        </p:nvSpPr>
        <p:spPr bwMode="auto">
          <a:xfrm>
            <a:off x="0" y="1044575"/>
            <a:ext cx="4068763" cy="576263"/>
          </a:xfrm>
          <a:prstGeom prst="rect">
            <a:avLst/>
          </a:prstGeom>
          <a:solidFill>
            <a:schemeClr val="tx2"/>
          </a:solidFill>
          <a:ln w="9525">
            <a:noFill/>
            <a:miter lim="800000"/>
          </a:ln>
        </p:spPr>
        <p:txBody>
          <a:bodyPr wrap="none" anchor="ctr"/>
          <a:lstStyle/>
          <a:p>
            <a:endParaRPr lang="zh-CN" altLang="en-US" b="1">
              <a:ea typeface="微软雅黑" panose="020B0503020204020204" pitchFamily="34" charset="-122"/>
            </a:endParaRPr>
          </a:p>
        </p:txBody>
      </p:sp>
      <p:sp>
        <p:nvSpPr>
          <p:cNvPr id="33806" name="Text Box 9"/>
          <p:cNvSpPr txBox="1">
            <a:spLocks noChangeArrowheads="1"/>
          </p:cNvSpPr>
          <p:nvPr/>
        </p:nvSpPr>
        <p:spPr bwMode="auto">
          <a:xfrm>
            <a:off x="-61903" y="894490"/>
            <a:ext cx="6373813" cy="823912"/>
          </a:xfrm>
          <a:prstGeom prst="rect">
            <a:avLst/>
          </a:prstGeom>
          <a:noFill/>
          <a:ln w="9525">
            <a:noFill/>
            <a:miter lim="800000"/>
          </a:ln>
        </p:spPr>
        <p:txBody>
          <a:bodyPr>
            <a:spAutoFit/>
          </a:bodyPr>
          <a:lstStyle/>
          <a:p>
            <a:pPr defTabSz="914400">
              <a:spcBef>
                <a:spcPct val="50000"/>
              </a:spcBef>
            </a:pPr>
            <a:r>
              <a:rPr lang="en-US" altLang="zh-CN" sz="4800" dirty="0">
                <a:solidFill>
                  <a:schemeClr val="bg1"/>
                </a:solidFill>
                <a:latin typeface="方正大黑简体"/>
                <a:ea typeface="方正大黑简体"/>
                <a:cs typeface="方正大黑简体"/>
              </a:rPr>
              <a:t>Air Pollution</a:t>
            </a:r>
            <a:endParaRPr lang="en-US" altLang="zh-CN" sz="4800" dirty="0">
              <a:solidFill>
                <a:schemeClr val="bg1"/>
              </a:solidFill>
              <a:latin typeface="方正大黑简体"/>
              <a:ea typeface="方正大黑简体"/>
              <a:cs typeface="方正大黑简体"/>
            </a:endParaRPr>
          </a:p>
        </p:txBody>
      </p:sp>
      <p:sp>
        <p:nvSpPr>
          <p:cNvPr id="33818" name="Rectangle 26"/>
          <p:cNvSpPr>
            <a:spLocks noChangeArrowheads="1"/>
          </p:cNvSpPr>
          <p:nvPr/>
        </p:nvSpPr>
        <p:spPr bwMode="auto">
          <a:xfrm>
            <a:off x="0" y="4608513"/>
            <a:ext cx="9721850" cy="792162"/>
          </a:xfrm>
          <a:prstGeom prst="rect">
            <a:avLst/>
          </a:prstGeom>
          <a:solidFill>
            <a:schemeClr val="tx2"/>
          </a:solidFill>
          <a:ln w="9525">
            <a:noFill/>
            <a:miter lim="800000"/>
          </a:ln>
        </p:spPr>
        <p:txBody>
          <a:bodyPr wrap="none" anchor="ctr"/>
          <a:lstStyle/>
          <a:p>
            <a:endParaRPr lang="zh-CN" altLang="en-US" b="1">
              <a:ea typeface="微软雅黑" panose="020B0503020204020204" pitchFamily="34" charset="-122"/>
            </a:endParaRPr>
          </a:p>
        </p:txBody>
      </p:sp>
      <p:sp>
        <p:nvSpPr>
          <p:cNvPr id="33799" name="Text Box 7"/>
          <p:cNvSpPr txBox="1">
            <a:spLocks noChangeArrowheads="1"/>
          </p:cNvSpPr>
          <p:nvPr/>
        </p:nvSpPr>
        <p:spPr bwMode="auto">
          <a:xfrm>
            <a:off x="5436989" y="4885445"/>
            <a:ext cx="4097597" cy="338554"/>
          </a:xfrm>
          <a:prstGeom prst="rect">
            <a:avLst/>
          </a:prstGeom>
          <a:noFill/>
          <a:ln w="9525">
            <a:noFill/>
            <a:miter lim="800000"/>
          </a:ln>
          <a:effectLst/>
        </p:spPr>
        <p:txBody>
          <a:bodyPr wrap="none">
            <a:spAutoFit/>
          </a:bodyPr>
          <a:lstStyle/>
          <a:p>
            <a:pPr defTabSz="914400"/>
            <a:r>
              <a:rPr lang="en-US" altLang="zh-CN" sz="1600" dirty="0"/>
              <a:t>16</a:t>
            </a:r>
            <a:r>
              <a:rPr lang="zh-CN" altLang="en-US" sz="1600" dirty="0"/>
              <a:t>英语</a:t>
            </a:r>
            <a:r>
              <a:rPr lang="en-US" altLang="zh-CN" sz="1600" dirty="0"/>
              <a:t>6</a:t>
            </a:r>
            <a:r>
              <a:rPr lang="zh-CN" altLang="en-US" sz="1600" dirty="0"/>
              <a:t>班 </a:t>
            </a:r>
            <a:r>
              <a:rPr lang="zh-CN" altLang="en-US" sz="1600" dirty="0" smtClean="0"/>
              <a:t>丁悦 蒋</a:t>
            </a:r>
            <a:r>
              <a:rPr lang="zh-CN" altLang="en-US" sz="1600" dirty="0"/>
              <a:t>妃 罗梦圆 胡家钰 来楠楠</a:t>
            </a:r>
            <a:endParaRPr lang="zh-CN" altLang="en-US" sz="1600" dirty="0"/>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3811"/>
                                        </p:tgtEl>
                                        <p:attrNameLst>
                                          <p:attrName>style.visibility</p:attrName>
                                        </p:attrNameLst>
                                      </p:cBhvr>
                                      <p:to>
                                        <p:strVal val="visible"/>
                                      </p:to>
                                    </p:set>
                                    <p:animEffect transition="in" filter="dissolve">
                                      <p:cBhvr>
                                        <p:cTn id="7" dur="500"/>
                                        <p:tgtEl>
                                          <p:spTgt spid="33811"/>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3812"/>
                                        </p:tgtEl>
                                        <p:attrNameLst>
                                          <p:attrName>style.visibility</p:attrName>
                                        </p:attrNameLst>
                                      </p:cBhvr>
                                      <p:to>
                                        <p:strVal val="visible"/>
                                      </p:to>
                                    </p:set>
                                    <p:anim calcmode="lin" valueType="num">
                                      <p:cBhvr additive="base">
                                        <p:cTn id="11" dur="500" fill="hold"/>
                                        <p:tgtEl>
                                          <p:spTgt spid="33812"/>
                                        </p:tgtEl>
                                        <p:attrNameLst>
                                          <p:attrName>ppt_x</p:attrName>
                                        </p:attrNameLst>
                                      </p:cBhvr>
                                      <p:tavLst>
                                        <p:tav tm="0">
                                          <p:val>
                                            <p:strVal val="0-#ppt_w/2"/>
                                          </p:val>
                                        </p:tav>
                                        <p:tav tm="100000">
                                          <p:val>
                                            <p:strVal val="#ppt_x"/>
                                          </p:val>
                                        </p:tav>
                                      </p:tavLst>
                                    </p:anim>
                                    <p:anim calcmode="lin" valueType="num">
                                      <p:cBhvr additive="base">
                                        <p:cTn id="12" dur="500" fill="hold"/>
                                        <p:tgtEl>
                                          <p:spTgt spid="3381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3818"/>
                                        </p:tgtEl>
                                        <p:attrNameLst>
                                          <p:attrName>style.visibility</p:attrName>
                                        </p:attrNameLst>
                                      </p:cBhvr>
                                      <p:to>
                                        <p:strVal val="visible"/>
                                      </p:to>
                                    </p:set>
                                    <p:anim calcmode="lin" valueType="num">
                                      <p:cBhvr additive="base">
                                        <p:cTn id="15" dur="500" fill="hold"/>
                                        <p:tgtEl>
                                          <p:spTgt spid="33818"/>
                                        </p:tgtEl>
                                        <p:attrNameLst>
                                          <p:attrName>ppt_x</p:attrName>
                                        </p:attrNameLst>
                                      </p:cBhvr>
                                      <p:tavLst>
                                        <p:tav tm="0">
                                          <p:val>
                                            <p:strVal val="0-#ppt_w/2"/>
                                          </p:val>
                                        </p:tav>
                                        <p:tav tm="100000">
                                          <p:val>
                                            <p:strVal val="#ppt_x"/>
                                          </p:val>
                                        </p:tav>
                                      </p:tavLst>
                                    </p:anim>
                                    <p:anim calcmode="lin" valueType="num">
                                      <p:cBhvr additive="base">
                                        <p:cTn id="16" dur="500" fill="hold"/>
                                        <p:tgtEl>
                                          <p:spTgt spid="33818"/>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41" presetClass="entr" presetSubtype="0" fill="hold" grpId="0" nodeType="afterEffect">
                                  <p:stCondLst>
                                    <p:cond delay="0"/>
                                  </p:stCondLst>
                                  <p:iterate type="lt">
                                    <p:tmPct val="10000"/>
                                  </p:iterate>
                                  <p:childTnLst>
                                    <p:set>
                                      <p:cBhvr>
                                        <p:cTn id="19" dur="1" fill="hold">
                                          <p:stCondLst>
                                            <p:cond delay="0"/>
                                          </p:stCondLst>
                                        </p:cTn>
                                        <p:tgtEl>
                                          <p:spTgt spid="33806"/>
                                        </p:tgtEl>
                                        <p:attrNameLst>
                                          <p:attrName>style.visibility</p:attrName>
                                        </p:attrNameLst>
                                      </p:cBhvr>
                                      <p:to>
                                        <p:strVal val="visible"/>
                                      </p:to>
                                    </p:set>
                                    <p:anim calcmode="lin" valueType="num">
                                      <p:cBhvr>
                                        <p:cTn id="20" dur="500" fill="hold"/>
                                        <p:tgtEl>
                                          <p:spTgt spid="33806"/>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33806"/>
                                        </p:tgtEl>
                                        <p:attrNameLst>
                                          <p:attrName>ppt_y</p:attrName>
                                        </p:attrNameLst>
                                      </p:cBhvr>
                                      <p:tavLst>
                                        <p:tav tm="0">
                                          <p:val>
                                            <p:strVal val="#ppt_y"/>
                                          </p:val>
                                        </p:tav>
                                        <p:tav tm="100000">
                                          <p:val>
                                            <p:strVal val="#ppt_y"/>
                                          </p:val>
                                        </p:tav>
                                      </p:tavLst>
                                    </p:anim>
                                    <p:anim calcmode="lin" valueType="num">
                                      <p:cBhvr>
                                        <p:cTn id="22" dur="500" fill="hold"/>
                                        <p:tgtEl>
                                          <p:spTgt spid="33806"/>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33806"/>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33806"/>
                                        </p:tgtEl>
                                      </p:cBhvr>
                                    </p:animEffect>
                                  </p:childTnLst>
                                </p:cTn>
                              </p:par>
                            </p:childTnLst>
                          </p:cTn>
                        </p:par>
                        <p:par>
                          <p:cTn id="25" fill="hold">
                            <p:stCondLst>
                              <p:cond delay="2099"/>
                            </p:stCondLst>
                            <p:childTnLst>
                              <p:par>
                                <p:cTn id="26" presetID="8" presetClass="entr" presetSubtype="16" fill="hold" nodeType="afterEffect">
                                  <p:stCondLst>
                                    <p:cond delay="0"/>
                                  </p:stCondLst>
                                  <p:childTnLst>
                                    <p:set>
                                      <p:cBhvr>
                                        <p:cTn id="27" dur="1" fill="hold">
                                          <p:stCondLst>
                                            <p:cond delay="0"/>
                                          </p:stCondLst>
                                        </p:cTn>
                                        <p:tgtEl>
                                          <p:spTgt spid="33799">
                                            <p:txEl>
                                              <p:pRg st="0" end="0"/>
                                            </p:txEl>
                                          </p:spTgt>
                                        </p:tgtEl>
                                        <p:attrNameLst>
                                          <p:attrName>style.visibility</p:attrName>
                                        </p:attrNameLst>
                                      </p:cBhvr>
                                      <p:to>
                                        <p:strVal val="visible"/>
                                      </p:to>
                                    </p:set>
                                    <p:animEffect transition="in" filter="diamond(in)">
                                      <p:cBhvr>
                                        <p:cTn id="28" dur="2000"/>
                                        <p:tgtEl>
                                          <p:spTgt spid="337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2" grpId="0" animBg="1"/>
      <p:bldP spid="33806" grpId="0"/>
      <p:bldP spid="3381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0"/>
          <p:cNvSpPr>
            <a:spLocks noChangeArrowheads="1"/>
          </p:cNvSpPr>
          <p:nvPr/>
        </p:nvSpPr>
        <p:spPr bwMode="auto">
          <a:xfrm>
            <a:off x="0" y="252413"/>
            <a:ext cx="2268538" cy="719137"/>
          </a:xfrm>
          <a:prstGeom prst="rect">
            <a:avLst/>
          </a:prstGeom>
          <a:solidFill>
            <a:schemeClr val="tx2"/>
          </a:solidFill>
          <a:ln w="9525">
            <a:noFill/>
            <a:miter lim="800000"/>
          </a:ln>
        </p:spPr>
        <p:txBody>
          <a:bodyPr wrap="none" anchor="ctr"/>
          <a:lstStyle/>
          <a:p>
            <a:pPr algn="ctr"/>
            <a:r>
              <a:rPr lang="en-US" altLang="zh-CN" sz="3200" b="1">
                <a:solidFill>
                  <a:schemeClr val="bg1"/>
                </a:solidFill>
                <a:latin typeface="Times New Roman" panose="02020603050405020304" pitchFamily="18" charset="0"/>
              </a:rPr>
              <a:t>Feelings</a:t>
            </a:r>
            <a:endParaRPr lang="zh-CN" altLang="en-US" sz="2800" b="1">
              <a:solidFill>
                <a:schemeClr val="bg1"/>
              </a:solidFill>
              <a:latin typeface="Times New Roman" panose="02020603050405020304" pitchFamily="18" charset="0"/>
            </a:endParaRPr>
          </a:p>
        </p:txBody>
      </p:sp>
      <p:sp>
        <p:nvSpPr>
          <p:cNvPr id="113667" name="Text Box 3"/>
          <p:cNvSpPr txBox="1">
            <a:spLocks noChangeArrowheads="1"/>
          </p:cNvSpPr>
          <p:nvPr/>
        </p:nvSpPr>
        <p:spPr bwMode="auto">
          <a:xfrm>
            <a:off x="468313" y="1044575"/>
            <a:ext cx="8208962" cy="4221480"/>
          </a:xfrm>
          <a:prstGeom prst="rect">
            <a:avLst/>
          </a:prstGeom>
          <a:noFill/>
          <a:ln w="9525">
            <a:noFill/>
            <a:miter lim="800000"/>
          </a:ln>
        </p:spPr>
        <p:txBody>
          <a:bodyPr>
            <a:spAutoFit/>
          </a:bodyPr>
          <a:lstStyle/>
          <a:p>
            <a:pPr defTabSz="914400"/>
            <a:r>
              <a:rPr lang="en-US" altLang="zh-CN" sz="2400" dirty="0">
                <a:latin typeface="Times New Roman" panose="02020603050405020304" pitchFamily="18" charset="0"/>
              </a:rPr>
              <a:t>Towards myself</a:t>
            </a:r>
            <a:r>
              <a:rPr lang="zh-CN" altLang="en-US" sz="2400" dirty="0">
                <a:latin typeface="Times New Roman" panose="02020603050405020304" pitchFamily="18" charset="0"/>
              </a:rPr>
              <a:t>：</a:t>
            </a:r>
            <a:endParaRPr lang="zh-CN" altLang="en-US" sz="2400" dirty="0">
              <a:latin typeface="Times New Roman" panose="02020603050405020304" pitchFamily="18" charset="0"/>
            </a:endParaRPr>
          </a:p>
          <a:p>
            <a:pPr defTabSz="914400"/>
            <a:r>
              <a:rPr lang="zh-CN" altLang="en-US" dirty="0"/>
              <a:t>  </a:t>
            </a:r>
            <a:endParaRPr lang="zh-CN" altLang="en-US" dirty="0"/>
          </a:p>
          <a:p>
            <a:pPr defTabSz="914400"/>
            <a:r>
              <a:rPr lang="en-US" altLang="zh-CN" dirty="0"/>
              <a:t>   </a:t>
            </a:r>
            <a:r>
              <a:rPr lang="en-US" altLang="zh-CN" b="1" dirty="0"/>
              <a:t> </a:t>
            </a:r>
            <a:r>
              <a:rPr lang="en-US" altLang="zh-CN" dirty="0"/>
              <a:t>The serious problem of air pollution has become an undeniable fact. In Hangzhou, </a:t>
            </a:r>
            <a:r>
              <a:rPr lang="en-US" altLang="zh-CN" i="1" dirty="0">
                <a:solidFill>
                  <a:srgbClr val="FF0000"/>
                </a:solidFill>
              </a:rPr>
              <a:t>we will also suffer from smoggy days very often</a:t>
            </a:r>
            <a:r>
              <a:rPr lang="en-US" altLang="zh-CN" dirty="0"/>
              <a:t>, especially in winter and early spring. As we all know, Hangzhou is now in a period of rapid development. </a:t>
            </a:r>
            <a:r>
              <a:rPr lang="en-US" altLang="zh-CN" i="1" dirty="0">
                <a:solidFill>
                  <a:srgbClr val="FF0000"/>
                </a:solidFill>
              </a:rPr>
              <a:t>Industry also holds a large proportion in the economy. So air pollution is unavoidable in some degree. </a:t>
            </a:r>
            <a:endParaRPr lang="en-US" altLang="zh-CN" i="1" dirty="0">
              <a:solidFill>
                <a:srgbClr val="FF0000"/>
              </a:solidFill>
            </a:endParaRPr>
          </a:p>
          <a:p>
            <a:pPr defTabSz="914400"/>
            <a:r>
              <a:rPr lang="en-US" altLang="zh-CN" dirty="0"/>
              <a:t>  </a:t>
            </a:r>
            <a:r>
              <a:rPr lang="en-US" altLang="zh-CN" dirty="0" smtClean="0"/>
              <a:t>  Pollution </a:t>
            </a:r>
            <a:r>
              <a:rPr lang="en-US" altLang="zh-CN" dirty="0"/>
              <a:t>is not terrible, what is terrible is that we do not care about it. Generally speaking, our condition is not that bad because our attitude towards air pollution is determined and we also put forward a lot of measures to cope with it. From where I stand, I think </a:t>
            </a:r>
            <a:r>
              <a:rPr lang="en-US" altLang="zh-CN" b="1" dirty="0">
                <a:solidFill>
                  <a:srgbClr val="FF0000"/>
                </a:solidFill>
              </a:rPr>
              <a:t>everyone should take responsibility to better our environment, not only our government</a:t>
            </a:r>
            <a:r>
              <a:rPr lang="en-US" altLang="zh-CN" dirty="0"/>
              <a:t>.</a:t>
            </a:r>
            <a:r>
              <a:rPr lang="en-US" altLang="zh-CN" b="1" dirty="0">
                <a:solidFill>
                  <a:srgbClr val="FF0000"/>
                </a:solidFill>
              </a:rPr>
              <a:t> Only when we public as well as our government all be together and take actions, we will improve our surroundings better.</a:t>
            </a:r>
            <a:endParaRPr lang="en-US" altLang="zh-CN" b="1" dirty="0">
              <a:solidFill>
                <a:srgbClr val="FF0000"/>
              </a:solidFill>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Effect transition="in" filter="dissolve">
                                      <p:cBhvr>
                                        <p:cTn id="7" dur="500"/>
                                        <p:tgtEl>
                                          <p:spTgt spid="1136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13667">
                                            <p:txEl>
                                              <p:pRg st="2" end="2"/>
                                            </p:txEl>
                                          </p:spTgt>
                                        </p:tgtEl>
                                        <p:attrNameLst>
                                          <p:attrName>style.visibility</p:attrName>
                                        </p:attrNameLst>
                                      </p:cBhvr>
                                      <p:to>
                                        <p:strVal val="visible"/>
                                      </p:to>
                                    </p:set>
                                    <p:animEffect transition="in" filter="box(in)">
                                      <p:cBhvr>
                                        <p:cTn id="12" dur="1000"/>
                                        <p:tgtEl>
                                          <p:spTgt spid="113667">
                                            <p:txEl>
                                              <p:pRg st="2" end="2"/>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113667">
                                            <p:txEl>
                                              <p:pRg st="3" end="3"/>
                                            </p:txEl>
                                          </p:spTgt>
                                        </p:tgtEl>
                                        <p:attrNameLst>
                                          <p:attrName>style.visibility</p:attrName>
                                        </p:attrNameLst>
                                      </p:cBhvr>
                                      <p:to>
                                        <p:strVal val="visible"/>
                                      </p:to>
                                    </p:set>
                                    <p:animEffect transition="in" filter="box(in)">
                                      <p:cBhvr>
                                        <p:cTn id="15" dur="1000"/>
                                        <p:tgtEl>
                                          <p:spTgt spid="1136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0"/>
          <p:cNvSpPr>
            <a:spLocks noChangeArrowheads="1"/>
          </p:cNvSpPr>
          <p:nvPr/>
        </p:nvSpPr>
        <p:spPr bwMode="auto">
          <a:xfrm>
            <a:off x="0" y="252413"/>
            <a:ext cx="2268538" cy="719137"/>
          </a:xfrm>
          <a:prstGeom prst="rect">
            <a:avLst/>
          </a:prstGeom>
          <a:solidFill>
            <a:schemeClr val="tx2"/>
          </a:solidFill>
          <a:ln w="9525">
            <a:noFill/>
            <a:miter lim="800000"/>
          </a:ln>
        </p:spPr>
        <p:txBody>
          <a:bodyPr wrap="none" anchor="ctr"/>
          <a:lstStyle/>
          <a:p>
            <a:pPr algn="ctr"/>
            <a:r>
              <a:rPr lang="en-US" altLang="zh-CN" sz="3200" b="1">
                <a:solidFill>
                  <a:schemeClr val="bg1"/>
                </a:solidFill>
                <a:latin typeface="Times New Roman" panose="02020603050405020304" pitchFamily="18" charset="0"/>
              </a:rPr>
              <a:t>Suggestions</a:t>
            </a:r>
            <a:r>
              <a:rPr lang="en-US" altLang="zh-CN" sz="2800">
                <a:solidFill>
                  <a:schemeClr val="bg1"/>
                </a:solidFill>
                <a:latin typeface="Times New Roman" panose="02020603050405020304" pitchFamily="18" charset="0"/>
              </a:rPr>
              <a:t> </a:t>
            </a:r>
            <a:endParaRPr lang="zh-CN" altLang="en-US" sz="2800" b="1">
              <a:solidFill>
                <a:schemeClr val="bg1"/>
              </a:solidFill>
              <a:latin typeface="Times New Roman" panose="02020603050405020304" pitchFamily="18" charset="0"/>
            </a:endParaRPr>
          </a:p>
        </p:txBody>
      </p:sp>
      <p:sp>
        <p:nvSpPr>
          <p:cNvPr id="105475" name="Text Box 3"/>
          <p:cNvSpPr txBox="1">
            <a:spLocks noChangeArrowheads="1"/>
          </p:cNvSpPr>
          <p:nvPr/>
        </p:nvSpPr>
        <p:spPr bwMode="auto">
          <a:xfrm>
            <a:off x="323850" y="1044575"/>
            <a:ext cx="7488238" cy="4216539"/>
          </a:xfrm>
          <a:prstGeom prst="rect">
            <a:avLst/>
          </a:prstGeom>
          <a:noFill/>
          <a:ln w="9525">
            <a:noFill/>
            <a:miter lim="800000"/>
          </a:ln>
        </p:spPr>
        <p:txBody>
          <a:bodyPr>
            <a:spAutoFit/>
          </a:bodyPr>
          <a:lstStyle/>
          <a:p>
            <a:pPr marL="285750" indent="-285750" defTabSz="914400">
              <a:buFont typeface="Arial" panose="020B0604020202020204" pitchFamily="34" charset="0"/>
              <a:buChar char="•"/>
            </a:pPr>
            <a:r>
              <a:rPr lang="en-US" altLang="zh-CN" sz="1800" dirty="0">
                <a:latin typeface="Times New Roman" panose="02020603050405020304" pitchFamily="18" charset="0"/>
              </a:rPr>
              <a:t>   Air pollution is closely related to us, so it cannot be ignored. </a:t>
            </a:r>
            <a:endParaRPr lang="en-US" altLang="zh-CN" sz="1800" dirty="0">
              <a:latin typeface="Times New Roman" panose="02020603050405020304" pitchFamily="18" charset="0"/>
            </a:endParaRPr>
          </a:p>
          <a:p>
            <a:pPr defTabSz="914400"/>
            <a:r>
              <a:rPr lang="en-US" altLang="zh-CN" sz="1800" dirty="0">
                <a:latin typeface="Times New Roman" panose="02020603050405020304" pitchFamily="18" charset="0"/>
              </a:rPr>
              <a:t>  </a:t>
            </a:r>
            <a:r>
              <a:rPr lang="en-US" altLang="zh-CN" sz="1800" dirty="0" smtClean="0">
                <a:latin typeface="Times New Roman" panose="02020603050405020304" pitchFamily="18" charset="0"/>
              </a:rPr>
              <a:t>     What </a:t>
            </a:r>
            <a:r>
              <a:rPr lang="en-US" altLang="zh-CN" sz="1800" dirty="0">
                <a:latin typeface="Times New Roman" panose="02020603050405020304" pitchFamily="18" charset="0"/>
              </a:rPr>
              <a:t>can we do to protect it?</a:t>
            </a:r>
            <a:endParaRPr lang="en-US" altLang="zh-CN" sz="1800" dirty="0">
              <a:latin typeface="Times New Roman" panose="02020603050405020304" pitchFamily="18" charset="0"/>
            </a:endParaRPr>
          </a:p>
          <a:p>
            <a:pPr defTabSz="914400"/>
            <a:endParaRPr lang="en-US" altLang="zh-CN" sz="1800" dirty="0">
              <a:latin typeface="Times New Roman" panose="02020603050405020304" pitchFamily="18" charset="0"/>
            </a:endParaRPr>
          </a:p>
          <a:p>
            <a:pPr defTabSz="914400"/>
            <a:r>
              <a:rPr lang="en-US" altLang="zh-CN" sz="2400" dirty="0">
                <a:latin typeface="Times New Roman" panose="02020603050405020304" pitchFamily="18" charset="0"/>
              </a:rPr>
              <a:t>To the government:</a:t>
            </a:r>
            <a:endParaRPr lang="en-US" altLang="zh-CN" sz="2400" dirty="0">
              <a:latin typeface="Times New Roman" panose="02020603050405020304" pitchFamily="18" charset="0"/>
            </a:endParaRPr>
          </a:p>
          <a:p>
            <a:pPr defTabSz="914400"/>
            <a:r>
              <a:rPr lang="en-US" altLang="zh-CN" dirty="0">
                <a:latin typeface="Times New Roman" panose="02020603050405020304" pitchFamily="18" charset="0"/>
                <a:sym typeface="Wingdings" panose="05000000000000000000" pitchFamily="2" charset="2"/>
              </a:rPr>
              <a:t></a:t>
            </a:r>
            <a:r>
              <a:rPr lang="en-US" altLang="zh-CN" dirty="0">
                <a:solidFill>
                  <a:srgbClr val="FF0000"/>
                </a:solidFill>
                <a:latin typeface="Times New Roman" panose="02020603050405020304" pitchFamily="18" charset="0"/>
              </a:rPr>
              <a:t>Making laws </a:t>
            </a:r>
            <a:r>
              <a:rPr lang="en-US" altLang="zh-CN" dirty="0">
                <a:latin typeface="Times New Roman" panose="02020603050405020304" pitchFamily="18" charset="0"/>
              </a:rPr>
              <a:t>is important, but what’s more important is to </a:t>
            </a:r>
            <a:r>
              <a:rPr lang="en-US" altLang="zh-CN" dirty="0">
                <a:solidFill>
                  <a:srgbClr val="FF0000"/>
                </a:solidFill>
                <a:latin typeface="Times New Roman" panose="02020603050405020304" pitchFamily="18" charset="0"/>
              </a:rPr>
              <a:t>carry them out</a:t>
            </a:r>
            <a:r>
              <a:rPr lang="en-US" altLang="zh-CN" dirty="0">
                <a:latin typeface="Times New Roman" panose="02020603050405020304" pitchFamily="18" charset="0"/>
              </a:rPr>
              <a:t>.</a:t>
            </a:r>
            <a:endParaRPr lang="en-US" altLang="zh-CN" dirty="0">
              <a:latin typeface="Times New Roman" panose="02020603050405020304" pitchFamily="18" charset="0"/>
            </a:endParaRPr>
          </a:p>
          <a:p>
            <a:pPr defTabSz="914400"/>
            <a:r>
              <a:rPr lang="en-US" altLang="zh-CN" dirty="0">
                <a:latin typeface="Times New Roman" panose="02020603050405020304" pitchFamily="18" charset="0"/>
                <a:sym typeface="Wingdings" panose="05000000000000000000" pitchFamily="2" charset="2"/>
              </a:rPr>
              <a:t></a:t>
            </a:r>
            <a:r>
              <a:rPr lang="en-US" altLang="zh-CN" dirty="0">
                <a:solidFill>
                  <a:srgbClr val="FF0000"/>
                </a:solidFill>
                <a:latin typeface="Times New Roman" panose="02020603050405020304" pitchFamily="18" charset="0"/>
              </a:rPr>
              <a:t>Strengthen the supervision of polluting factories</a:t>
            </a:r>
            <a:r>
              <a:rPr lang="en-US" altLang="zh-CN" dirty="0">
                <a:latin typeface="Times New Roman" panose="02020603050405020304" pitchFamily="18" charset="0"/>
              </a:rPr>
              <a:t>, make it sure that every factory is </a:t>
            </a:r>
            <a:r>
              <a:rPr lang="en-US" altLang="zh-CN" dirty="0">
                <a:solidFill>
                  <a:srgbClr val="FF0000"/>
                </a:solidFill>
                <a:latin typeface="Times New Roman" panose="02020603050405020304" pitchFamily="18" charset="0"/>
              </a:rPr>
              <a:t>equipped with wastes treatment devices</a:t>
            </a:r>
            <a:r>
              <a:rPr lang="en-US" altLang="zh-CN" dirty="0">
                <a:latin typeface="Times New Roman" panose="02020603050405020304" pitchFamily="18" charset="0"/>
              </a:rPr>
              <a:t>.</a:t>
            </a:r>
            <a:endParaRPr lang="en-US" altLang="zh-CN" dirty="0">
              <a:latin typeface="Times New Roman" panose="02020603050405020304" pitchFamily="18" charset="0"/>
            </a:endParaRPr>
          </a:p>
          <a:p>
            <a:pPr defTabSz="914400"/>
            <a:r>
              <a:rPr lang="en-US" altLang="zh-CN" dirty="0">
                <a:latin typeface="Times New Roman" panose="02020603050405020304" pitchFamily="18" charset="0"/>
                <a:sym typeface="Wingdings" panose="05000000000000000000" pitchFamily="2" charset="2"/>
              </a:rPr>
              <a:t></a:t>
            </a:r>
            <a:r>
              <a:rPr lang="en-US" altLang="zh-CN" dirty="0">
                <a:solidFill>
                  <a:srgbClr val="FF0000"/>
                </a:solidFill>
                <a:latin typeface="Times New Roman" panose="02020603050405020304" pitchFamily="18" charset="0"/>
              </a:rPr>
              <a:t>Sound the public transport system</a:t>
            </a:r>
            <a:r>
              <a:rPr lang="en-US" altLang="zh-CN" dirty="0">
                <a:latin typeface="Times New Roman" panose="02020603050405020304" pitchFamily="18" charset="0"/>
              </a:rPr>
              <a:t>, reduce the number of cars.</a:t>
            </a:r>
            <a:endParaRPr lang="en-US" altLang="zh-CN" dirty="0">
              <a:latin typeface="Times New Roman" panose="02020603050405020304" pitchFamily="18" charset="0"/>
            </a:endParaRPr>
          </a:p>
          <a:p>
            <a:pPr defTabSz="914400"/>
            <a:r>
              <a:rPr lang="en-US" altLang="zh-CN" dirty="0">
                <a:latin typeface="Times New Roman" panose="02020603050405020304" pitchFamily="18" charset="0"/>
                <a:sym typeface="Wingdings" panose="05000000000000000000" pitchFamily="2" charset="2"/>
              </a:rPr>
              <a:t></a:t>
            </a:r>
            <a:r>
              <a:rPr lang="en-US" altLang="zh-CN" dirty="0">
                <a:solidFill>
                  <a:srgbClr val="FF0000"/>
                </a:solidFill>
                <a:latin typeface="Times New Roman" panose="02020603050405020304" pitchFamily="18" charset="0"/>
              </a:rPr>
              <a:t>Increase technological efforts </a:t>
            </a:r>
            <a:r>
              <a:rPr lang="en-US" altLang="zh-CN" dirty="0">
                <a:latin typeface="Times New Roman" panose="02020603050405020304" pitchFamily="18" charset="0"/>
              </a:rPr>
              <a:t>to explore new energy. </a:t>
            </a:r>
            <a:endParaRPr lang="en-US" altLang="zh-CN" dirty="0">
              <a:latin typeface="Times New Roman" panose="02020603050405020304" pitchFamily="18" charset="0"/>
            </a:endParaRPr>
          </a:p>
          <a:p>
            <a:pPr defTabSz="914400"/>
            <a:r>
              <a:rPr lang="en-US" altLang="zh-CN" dirty="0">
                <a:latin typeface="Times New Roman" panose="02020603050405020304" pitchFamily="18" charset="0"/>
              </a:rPr>
              <a:t>(Make full use of wind energy solar tidal energy; reduce the use of coal and petroleum.) </a:t>
            </a:r>
            <a:endParaRPr lang="en-US" altLang="zh-CN" dirty="0">
              <a:latin typeface="Times New Roman" panose="02020603050405020304" pitchFamily="18" charset="0"/>
            </a:endParaRPr>
          </a:p>
          <a:p>
            <a:pPr defTabSz="914400"/>
            <a:r>
              <a:rPr lang="en-US" altLang="zh-CN" dirty="0">
                <a:latin typeface="Times New Roman" panose="02020603050405020304" pitchFamily="18" charset="0"/>
                <a:sym typeface="Wingdings" panose="05000000000000000000" pitchFamily="2" charset="2"/>
              </a:rPr>
              <a:t></a:t>
            </a:r>
            <a:r>
              <a:rPr lang="en-US" altLang="zh-CN" dirty="0">
                <a:solidFill>
                  <a:srgbClr val="FF0000"/>
                </a:solidFill>
                <a:latin typeface="Times New Roman" panose="02020603050405020304" pitchFamily="18" charset="0"/>
              </a:rPr>
              <a:t>Strengthen social propaganda and ideological education</a:t>
            </a:r>
            <a:r>
              <a:rPr lang="en-US" altLang="zh-CN" dirty="0">
                <a:latin typeface="Times New Roman" panose="02020603050405020304" pitchFamily="18" charset="0"/>
              </a:rPr>
              <a:t>, raise people’s awareness of environmental protection.</a:t>
            </a:r>
            <a:endParaRPr lang="en-US" altLang="zh-CN" dirty="0">
              <a:latin typeface="Times New Roman" panose="02020603050405020304" pitchFamily="18" charset="0"/>
            </a:endParaRPr>
          </a:p>
          <a:p>
            <a:pPr defTabSz="914400"/>
            <a:r>
              <a:rPr lang="en-US" altLang="zh-CN" dirty="0">
                <a:latin typeface="Times New Roman" panose="02020603050405020304" pitchFamily="18" charset="0"/>
                <a:sym typeface="Wingdings" panose="05000000000000000000" pitchFamily="2" charset="2"/>
              </a:rPr>
              <a:t></a:t>
            </a:r>
            <a:r>
              <a:rPr lang="en-US" altLang="zh-CN" dirty="0">
                <a:solidFill>
                  <a:srgbClr val="FF0000"/>
                </a:solidFill>
                <a:latin typeface="Times New Roman" panose="02020603050405020304" pitchFamily="18" charset="0"/>
              </a:rPr>
              <a:t>Countries work together </a:t>
            </a:r>
            <a:r>
              <a:rPr lang="en-US" altLang="zh-CN" dirty="0">
                <a:latin typeface="Times New Roman" panose="02020603050405020304" pitchFamily="18" charset="0"/>
              </a:rPr>
              <a:t>to control pollution. </a:t>
            </a:r>
            <a:endParaRPr lang="zh-CN" altLang="en-US" dirty="0">
              <a:latin typeface="Times New Roman" panose="02020603050405020304" pitchFamily="18" charset="0"/>
            </a:endParaRPr>
          </a:p>
        </p:txBody>
      </p:sp>
      <p:sp>
        <p:nvSpPr>
          <p:cNvPr id="50180" name="Text Box 4"/>
          <p:cNvSpPr txBox="1">
            <a:spLocks noChangeArrowheads="1"/>
          </p:cNvSpPr>
          <p:nvPr/>
        </p:nvSpPr>
        <p:spPr bwMode="auto">
          <a:xfrm>
            <a:off x="231775" y="1036638"/>
            <a:ext cx="184150" cy="381000"/>
          </a:xfrm>
          <a:prstGeom prst="rect">
            <a:avLst/>
          </a:prstGeom>
          <a:noFill/>
          <a:ln w="9525">
            <a:noFill/>
            <a:miter lim="800000"/>
          </a:ln>
          <a:effectLst/>
        </p:spPr>
        <p:txBody>
          <a:bodyPr wrap="none">
            <a:spAutoFit/>
          </a:bodyPr>
          <a:lstStyle/>
          <a:p>
            <a:pPr defTabSz="914400"/>
            <a:endParaRPr lang="zh-CN" altLang="en-US"/>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dissolve">
                                      <p:cBhvr>
                                        <p:cTn id="12" dur="500"/>
                                        <p:tgtEl>
                                          <p:spTgt spid="1054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5475">
                                            <p:txEl>
                                              <p:pRg st="3" end="3"/>
                                            </p:txEl>
                                          </p:spTgt>
                                        </p:tgtEl>
                                        <p:attrNameLst>
                                          <p:attrName>style.visibility</p:attrName>
                                        </p:attrNameLst>
                                      </p:cBhvr>
                                      <p:to>
                                        <p:strVal val="visible"/>
                                      </p:to>
                                    </p:set>
                                    <p:animEffect transition="in" filter="dissolve">
                                      <p:cBhvr>
                                        <p:cTn id="17" dur="500"/>
                                        <p:tgtEl>
                                          <p:spTgt spid="10547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05475">
                                            <p:txEl>
                                              <p:pRg st="4" end="4"/>
                                            </p:txEl>
                                          </p:spTgt>
                                        </p:tgtEl>
                                        <p:attrNameLst>
                                          <p:attrName>style.visibility</p:attrName>
                                        </p:attrNameLst>
                                      </p:cBhvr>
                                      <p:to>
                                        <p:strVal val="visible"/>
                                      </p:to>
                                    </p:set>
                                    <p:animEffect transition="in" filter="box(in)">
                                      <p:cBhvr>
                                        <p:cTn id="22" dur="1000"/>
                                        <p:tgtEl>
                                          <p:spTgt spid="10547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05475">
                                            <p:txEl>
                                              <p:pRg st="5" end="5"/>
                                            </p:txEl>
                                          </p:spTgt>
                                        </p:tgtEl>
                                        <p:attrNameLst>
                                          <p:attrName>style.visibility</p:attrName>
                                        </p:attrNameLst>
                                      </p:cBhvr>
                                      <p:to>
                                        <p:strVal val="visible"/>
                                      </p:to>
                                    </p:set>
                                    <p:animEffect transition="in" filter="box(in)">
                                      <p:cBhvr>
                                        <p:cTn id="27" dur="1000"/>
                                        <p:tgtEl>
                                          <p:spTgt spid="10547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05475">
                                            <p:txEl>
                                              <p:pRg st="6" end="6"/>
                                            </p:txEl>
                                          </p:spTgt>
                                        </p:tgtEl>
                                        <p:attrNameLst>
                                          <p:attrName>style.visibility</p:attrName>
                                        </p:attrNameLst>
                                      </p:cBhvr>
                                      <p:to>
                                        <p:strVal val="visible"/>
                                      </p:to>
                                    </p:set>
                                    <p:animEffect transition="in" filter="box(in)">
                                      <p:cBhvr>
                                        <p:cTn id="32" dur="1000"/>
                                        <p:tgtEl>
                                          <p:spTgt spid="10547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105475">
                                            <p:txEl>
                                              <p:pRg st="7" end="7"/>
                                            </p:txEl>
                                          </p:spTgt>
                                        </p:tgtEl>
                                        <p:attrNameLst>
                                          <p:attrName>style.visibility</p:attrName>
                                        </p:attrNameLst>
                                      </p:cBhvr>
                                      <p:to>
                                        <p:strVal val="visible"/>
                                      </p:to>
                                    </p:set>
                                    <p:animEffect transition="in" filter="box(in)">
                                      <p:cBhvr>
                                        <p:cTn id="37" dur="1000"/>
                                        <p:tgtEl>
                                          <p:spTgt spid="105475">
                                            <p:txEl>
                                              <p:pRg st="7" end="7"/>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105475">
                                            <p:txEl>
                                              <p:pRg st="8" end="8"/>
                                            </p:txEl>
                                          </p:spTgt>
                                        </p:tgtEl>
                                        <p:attrNameLst>
                                          <p:attrName>style.visibility</p:attrName>
                                        </p:attrNameLst>
                                      </p:cBhvr>
                                      <p:to>
                                        <p:strVal val="visible"/>
                                      </p:to>
                                    </p:set>
                                    <p:animEffect transition="in" filter="box(in)">
                                      <p:cBhvr>
                                        <p:cTn id="40" dur="1000"/>
                                        <p:tgtEl>
                                          <p:spTgt spid="105475">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nodeType="clickEffect">
                                  <p:stCondLst>
                                    <p:cond delay="0"/>
                                  </p:stCondLst>
                                  <p:childTnLst>
                                    <p:set>
                                      <p:cBhvr>
                                        <p:cTn id="44" dur="1" fill="hold">
                                          <p:stCondLst>
                                            <p:cond delay="0"/>
                                          </p:stCondLst>
                                        </p:cTn>
                                        <p:tgtEl>
                                          <p:spTgt spid="105475">
                                            <p:txEl>
                                              <p:pRg st="9" end="9"/>
                                            </p:txEl>
                                          </p:spTgt>
                                        </p:tgtEl>
                                        <p:attrNameLst>
                                          <p:attrName>style.visibility</p:attrName>
                                        </p:attrNameLst>
                                      </p:cBhvr>
                                      <p:to>
                                        <p:strVal val="visible"/>
                                      </p:to>
                                    </p:set>
                                    <p:animEffect transition="in" filter="box(in)">
                                      <p:cBhvr>
                                        <p:cTn id="45" dur="1000"/>
                                        <p:tgtEl>
                                          <p:spTgt spid="105475">
                                            <p:txEl>
                                              <p:pRg st="9" end="9"/>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nodeType="clickEffect">
                                  <p:stCondLst>
                                    <p:cond delay="0"/>
                                  </p:stCondLst>
                                  <p:childTnLst>
                                    <p:set>
                                      <p:cBhvr>
                                        <p:cTn id="49" dur="1" fill="hold">
                                          <p:stCondLst>
                                            <p:cond delay="0"/>
                                          </p:stCondLst>
                                        </p:cTn>
                                        <p:tgtEl>
                                          <p:spTgt spid="105475">
                                            <p:txEl>
                                              <p:pRg st="10" end="10"/>
                                            </p:txEl>
                                          </p:spTgt>
                                        </p:tgtEl>
                                        <p:attrNameLst>
                                          <p:attrName>style.visibility</p:attrName>
                                        </p:attrNameLst>
                                      </p:cBhvr>
                                      <p:to>
                                        <p:strVal val="visible"/>
                                      </p:to>
                                    </p:set>
                                    <p:animEffect transition="in" filter="box(in)">
                                      <p:cBhvr>
                                        <p:cTn id="50" dur="1000"/>
                                        <p:tgtEl>
                                          <p:spTgt spid="10547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0"/>
          <p:cNvSpPr>
            <a:spLocks noChangeArrowheads="1"/>
          </p:cNvSpPr>
          <p:nvPr/>
        </p:nvSpPr>
        <p:spPr bwMode="auto">
          <a:xfrm>
            <a:off x="0" y="252413"/>
            <a:ext cx="2268538" cy="719137"/>
          </a:xfrm>
          <a:prstGeom prst="rect">
            <a:avLst/>
          </a:prstGeom>
          <a:solidFill>
            <a:schemeClr val="tx2"/>
          </a:solidFill>
          <a:ln w="9525">
            <a:noFill/>
            <a:miter lim="800000"/>
          </a:ln>
        </p:spPr>
        <p:txBody>
          <a:bodyPr wrap="none" anchor="ctr"/>
          <a:lstStyle/>
          <a:p>
            <a:pPr algn="ctr"/>
            <a:r>
              <a:rPr lang="en-US" altLang="zh-CN" sz="3200" b="1">
                <a:solidFill>
                  <a:schemeClr val="bg1"/>
                </a:solidFill>
                <a:latin typeface="Times New Roman" panose="02020603050405020304" pitchFamily="18" charset="0"/>
              </a:rPr>
              <a:t>Suggestions</a:t>
            </a:r>
            <a:r>
              <a:rPr lang="en-US" altLang="zh-CN" sz="2800">
                <a:solidFill>
                  <a:schemeClr val="bg1"/>
                </a:solidFill>
                <a:latin typeface="Times New Roman" panose="02020603050405020304" pitchFamily="18" charset="0"/>
              </a:rPr>
              <a:t> </a:t>
            </a:r>
            <a:endParaRPr lang="zh-CN" altLang="en-US" sz="2800" b="1">
              <a:solidFill>
                <a:schemeClr val="bg1"/>
              </a:solidFill>
              <a:latin typeface="Times New Roman" panose="02020603050405020304" pitchFamily="18" charset="0"/>
            </a:endParaRPr>
          </a:p>
        </p:txBody>
      </p:sp>
      <p:sp>
        <p:nvSpPr>
          <p:cNvPr id="109571" name="Text Box 3"/>
          <p:cNvSpPr txBox="1">
            <a:spLocks noChangeArrowheads="1"/>
          </p:cNvSpPr>
          <p:nvPr/>
        </p:nvSpPr>
        <p:spPr bwMode="auto">
          <a:xfrm>
            <a:off x="396875" y="1404938"/>
            <a:ext cx="7416800" cy="3385542"/>
          </a:xfrm>
          <a:prstGeom prst="rect">
            <a:avLst/>
          </a:prstGeom>
          <a:noFill/>
          <a:ln w="9525">
            <a:noFill/>
            <a:miter lim="800000"/>
          </a:ln>
        </p:spPr>
        <p:txBody>
          <a:bodyPr>
            <a:spAutoFit/>
          </a:bodyPr>
          <a:lstStyle/>
          <a:p>
            <a:pPr defTabSz="914400"/>
            <a:r>
              <a:rPr lang="en-US" altLang="zh-CN" sz="2400" dirty="0">
                <a:latin typeface="Times New Roman" panose="02020603050405020304" pitchFamily="18" charset="0"/>
              </a:rPr>
              <a:t>To the </a:t>
            </a:r>
            <a:r>
              <a:rPr lang="en-US" altLang="zh-CN" sz="2400" dirty="0" smtClean="0">
                <a:latin typeface="Times New Roman" panose="02020603050405020304" pitchFamily="18" charset="0"/>
              </a:rPr>
              <a:t>public and</a:t>
            </a:r>
            <a:r>
              <a:rPr lang="zh-CN" altLang="en-US" sz="2400" dirty="0">
                <a:latin typeface="Times New Roman" panose="02020603050405020304" pitchFamily="18" charset="0"/>
              </a:rPr>
              <a:t> </a:t>
            </a:r>
            <a:r>
              <a:rPr lang="en-US" altLang="zh-CN" sz="2400" dirty="0" smtClean="0">
                <a:latin typeface="Times New Roman" panose="02020603050405020304" pitchFamily="18" charset="0"/>
              </a:rPr>
              <a:t>ourselves:</a:t>
            </a:r>
            <a:endParaRPr lang="en-US" altLang="zh-CN" sz="2400" dirty="0">
              <a:latin typeface="Times New Roman" panose="02020603050405020304" pitchFamily="18" charset="0"/>
            </a:endParaRPr>
          </a:p>
          <a:p>
            <a:pPr defTabSz="914400"/>
            <a:endParaRPr lang="en-US" altLang="zh-CN" dirty="0">
              <a:latin typeface="Times New Roman" panose="02020603050405020304" pitchFamily="18" charset="0"/>
            </a:endParaRPr>
          </a:p>
          <a:p>
            <a:pPr defTabSz="914400"/>
            <a:r>
              <a:rPr lang="en-US" altLang="zh-CN" dirty="0" smtClean="0">
                <a:latin typeface="Times New Roman" panose="02020603050405020304" pitchFamily="18" charset="0"/>
                <a:sym typeface="Wingdings" panose="05000000000000000000" pitchFamily="2" charset="2"/>
              </a:rPr>
              <a:t></a:t>
            </a:r>
            <a:r>
              <a:rPr lang="en-US" altLang="zh-CN" dirty="0" smtClean="0">
                <a:solidFill>
                  <a:srgbClr val="FF0000"/>
                </a:solidFill>
                <a:sym typeface="Wingdings" panose="05000000000000000000" pitchFamily="2" charset="2"/>
              </a:rPr>
              <a:t>Choose </a:t>
            </a:r>
            <a:r>
              <a:rPr lang="en-US" altLang="zh-CN" dirty="0">
                <a:solidFill>
                  <a:srgbClr val="FF0000"/>
                </a:solidFill>
                <a:sym typeface="Wingdings" panose="05000000000000000000" pitchFamily="2" charset="2"/>
              </a:rPr>
              <a:t>a green life style</a:t>
            </a:r>
            <a:r>
              <a:rPr lang="en-US" altLang="zh-CN" dirty="0">
                <a:sym typeface="Wingdings" panose="05000000000000000000" pitchFamily="2" charset="2"/>
              </a:rPr>
              <a:t>, drive less.</a:t>
            </a:r>
            <a:endParaRPr lang="en-US" altLang="zh-CN" dirty="0">
              <a:sym typeface="Wingdings" panose="05000000000000000000" pitchFamily="2" charset="2"/>
            </a:endParaRPr>
          </a:p>
          <a:p>
            <a:pPr defTabSz="914400"/>
            <a:r>
              <a:rPr lang="en-US" altLang="zh-CN" dirty="0">
                <a:sym typeface="Wingdings" panose="05000000000000000000" pitchFamily="2" charset="2"/>
              </a:rPr>
              <a:t></a:t>
            </a:r>
            <a:r>
              <a:rPr lang="en-US" altLang="zh-CN" dirty="0">
                <a:solidFill>
                  <a:srgbClr val="FF0000"/>
                </a:solidFill>
                <a:sym typeface="Wingdings" panose="05000000000000000000" pitchFamily="2" charset="2"/>
              </a:rPr>
              <a:t>Refuse to litter around</a:t>
            </a:r>
            <a:r>
              <a:rPr lang="en-US" altLang="zh-CN" dirty="0">
                <a:sym typeface="Wingdings" panose="05000000000000000000" pitchFamily="2" charset="2"/>
              </a:rPr>
              <a:t>. Try to do garbage classification as </a:t>
            </a:r>
            <a:r>
              <a:rPr lang="en-US" altLang="zh-CN" dirty="0" smtClean="0">
                <a:sym typeface="Wingdings" panose="05000000000000000000" pitchFamily="2" charset="2"/>
              </a:rPr>
              <a:t>         possible </a:t>
            </a:r>
            <a:r>
              <a:rPr lang="en-US" altLang="zh-CN" dirty="0">
                <a:sym typeface="Wingdings" panose="05000000000000000000" pitchFamily="2" charset="2"/>
              </a:rPr>
              <a:t>as you can.</a:t>
            </a:r>
            <a:endParaRPr lang="en-US" altLang="zh-CN" dirty="0">
              <a:sym typeface="Wingdings" panose="05000000000000000000" pitchFamily="2" charset="2"/>
            </a:endParaRPr>
          </a:p>
          <a:p>
            <a:pPr defTabSz="914400"/>
            <a:r>
              <a:rPr lang="en-US" altLang="zh-CN" dirty="0">
                <a:sym typeface="Wingdings" panose="05000000000000000000" pitchFamily="2" charset="2"/>
              </a:rPr>
              <a:t>If it’s possible, </a:t>
            </a:r>
            <a:r>
              <a:rPr lang="en-US" altLang="zh-CN" dirty="0">
                <a:solidFill>
                  <a:srgbClr val="FF0000"/>
                </a:solidFill>
                <a:sym typeface="Wingdings" panose="05000000000000000000" pitchFamily="2" charset="2"/>
              </a:rPr>
              <a:t>use air condition less </a:t>
            </a:r>
            <a:r>
              <a:rPr lang="en-US" altLang="zh-CN" dirty="0">
                <a:sym typeface="Wingdings" panose="05000000000000000000" pitchFamily="2" charset="2"/>
              </a:rPr>
              <a:t>in order to protect our Ozone layer.</a:t>
            </a:r>
            <a:endParaRPr lang="en-US" altLang="zh-CN" dirty="0">
              <a:sym typeface="Wingdings" panose="05000000000000000000" pitchFamily="2" charset="2"/>
            </a:endParaRPr>
          </a:p>
          <a:p>
            <a:pPr defTabSz="914400"/>
            <a:r>
              <a:rPr lang="en-US" altLang="zh-CN" dirty="0">
                <a:sym typeface="Wingdings" panose="05000000000000000000" pitchFamily="2" charset="2"/>
              </a:rPr>
              <a:t></a:t>
            </a:r>
            <a:r>
              <a:rPr lang="en-US" altLang="zh-CN" dirty="0">
                <a:solidFill>
                  <a:srgbClr val="FF0000"/>
                </a:solidFill>
                <a:sym typeface="Wingdings" panose="05000000000000000000" pitchFamily="2" charset="2"/>
              </a:rPr>
              <a:t>Use relatively pure fuel</a:t>
            </a:r>
            <a:r>
              <a:rPr lang="en-US" altLang="zh-CN" dirty="0">
                <a:sym typeface="Wingdings" panose="05000000000000000000" pitchFamily="2" charset="2"/>
              </a:rPr>
              <a:t> to reduce pollution. </a:t>
            </a:r>
            <a:endParaRPr lang="en-US" altLang="zh-CN" dirty="0">
              <a:sym typeface="Wingdings" panose="05000000000000000000" pitchFamily="2" charset="2"/>
            </a:endParaRPr>
          </a:p>
          <a:p>
            <a:pPr defTabSz="914400"/>
            <a:r>
              <a:rPr lang="en-US" altLang="zh-CN" dirty="0">
                <a:sym typeface="Wingdings" panose="05000000000000000000" pitchFamily="2" charset="2"/>
              </a:rPr>
              <a:t></a:t>
            </a:r>
            <a:r>
              <a:rPr lang="en-US" altLang="zh-CN" dirty="0">
                <a:solidFill>
                  <a:srgbClr val="FF0000"/>
                </a:solidFill>
                <a:sym typeface="Wingdings" panose="05000000000000000000" pitchFamily="2" charset="2"/>
              </a:rPr>
              <a:t>Filter the emitted contaminant gas</a:t>
            </a:r>
            <a:r>
              <a:rPr lang="en-US" altLang="zh-CN" dirty="0">
                <a:sym typeface="Wingdings" panose="05000000000000000000" pitchFamily="2" charset="2"/>
              </a:rPr>
              <a:t>.</a:t>
            </a:r>
            <a:endParaRPr lang="en-US" altLang="zh-CN" dirty="0">
              <a:sym typeface="Wingdings" panose="05000000000000000000" pitchFamily="2" charset="2"/>
            </a:endParaRPr>
          </a:p>
          <a:p>
            <a:pPr defTabSz="914400"/>
            <a:r>
              <a:rPr lang="en-US" altLang="zh-CN" dirty="0">
                <a:sym typeface="Wingdings" panose="05000000000000000000" pitchFamily="2" charset="2"/>
              </a:rPr>
              <a:t></a:t>
            </a:r>
            <a:r>
              <a:rPr lang="en-US" altLang="zh-CN" dirty="0">
                <a:solidFill>
                  <a:srgbClr val="FF0000"/>
                </a:solidFill>
                <a:sym typeface="Wingdings" panose="05000000000000000000" pitchFamily="2" charset="2"/>
              </a:rPr>
              <a:t>Make full use of wind energy solar tidal energy</a:t>
            </a:r>
            <a:r>
              <a:rPr lang="en-US" altLang="zh-CN" dirty="0">
                <a:sym typeface="Wingdings" panose="05000000000000000000" pitchFamily="2" charset="2"/>
              </a:rPr>
              <a:t>; reduce the use of coal and petroleum. </a:t>
            </a:r>
            <a:endParaRPr lang="zh-CN" altLang="en-US" dirty="0">
              <a:sym typeface="Wingdings" panose="05000000000000000000" pitchFamily="2" charset="2"/>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Effect transition="in" filter="dissolve">
                                      <p:cBhvr>
                                        <p:cTn id="7" dur="500"/>
                                        <p:tgtEl>
                                          <p:spTgt spid="1095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9571">
                                            <p:txEl>
                                              <p:pRg st="2" end="2"/>
                                            </p:txEl>
                                          </p:spTgt>
                                        </p:tgtEl>
                                        <p:attrNameLst>
                                          <p:attrName>style.visibility</p:attrName>
                                        </p:attrNameLst>
                                      </p:cBhvr>
                                      <p:to>
                                        <p:strVal val="visible"/>
                                      </p:to>
                                    </p:set>
                                    <p:animEffect transition="in" filter="box(in)">
                                      <p:cBhvr>
                                        <p:cTn id="12" dur="1000"/>
                                        <p:tgtEl>
                                          <p:spTgt spid="1095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9571">
                                            <p:txEl>
                                              <p:pRg st="3" end="3"/>
                                            </p:txEl>
                                          </p:spTgt>
                                        </p:tgtEl>
                                        <p:attrNameLst>
                                          <p:attrName>style.visibility</p:attrName>
                                        </p:attrNameLst>
                                      </p:cBhvr>
                                      <p:to>
                                        <p:strVal val="visible"/>
                                      </p:to>
                                    </p:set>
                                    <p:animEffect transition="in" filter="box(in)">
                                      <p:cBhvr>
                                        <p:cTn id="17" dur="1000"/>
                                        <p:tgtEl>
                                          <p:spTgt spid="10957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09571">
                                            <p:txEl>
                                              <p:pRg st="4" end="4"/>
                                            </p:txEl>
                                          </p:spTgt>
                                        </p:tgtEl>
                                        <p:attrNameLst>
                                          <p:attrName>style.visibility</p:attrName>
                                        </p:attrNameLst>
                                      </p:cBhvr>
                                      <p:to>
                                        <p:strVal val="visible"/>
                                      </p:to>
                                    </p:set>
                                    <p:animEffect transition="in" filter="box(in)">
                                      <p:cBhvr>
                                        <p:cTn id="22" dur="1000"/>
                                        <p:tgtEl>
                                          <p:spTgt spid="10957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09571">
                                            <p:txEl>
                                              <p:pRg st="5" end="5"/>
                                            </p:txEl>
                                          </p:spTgt>
                                        </p:tgtEl>
                                        <p:attrNameLst>
                                          <p:attrName>style.visibility</p:attrName>
                                        </p:attrNameLst>
                                      </p:cBhvr>
                                      <p:to>
                                        <p:strVal val="visible"/>
                                      </p:to>
                                    </p:set>
                                    <p:animEffect transition="in" filter="box(in)">
                                      <p:cBhvr>
                                        <p:cTn id="27" dur="1000"/>
                                        <p:tgtEl>
                                          <p:spTgt spid="10957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09571">
                                            <p:txEl>
                                              <p:pRg st="6" end="6"/>
                                            </p:txEl>
                                          </p:spTgt>
                                        </p:tgtEl>
                                        <p:attrNameLst>
                                          <p:attrName>style.visibility</p:attrName>
                                        </p:attrNameLst>
                                      </p:cBhvr>
                                      <p:to>
                                        <p:strVal val="visible"/>
                                      </p:to>
                                    </p:set>
                                    <p:animEffect transition="in" filter="box(in)">
                                      <p:cBhvr>
                                        <p:cTn id="32" dur="1000"/>
                                        <p:tgtEl>
                                          <p:spTgt spid="10957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109571">
                                            <p:txEl>
                                              <p:pRg st="7" end="7"/>
                                            </p:txEl>
                                          </p:spTgt>
                                        </p:tgtEl>
                                        <p:attrNameLst>
                                          <p:attrName>style.visibility</p:attrName>
                                        </p:attrNameLst>
                                      </p:cBhvr>
                                      <p:to>
                                        <p:strVal val="visible"/>
                                      </p:to>
                                    </p:set>
                                    <p:animEffect transition="in" filter="box(in)">
                                      <p:cBhvr>
                                        <p:cTn id="37" dur="1000"/>
                                        <p:tgtEl>
                                          <p:spTgt spid="1095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4"/>
          <p:cNvSpPr>
            <a:spLocks noChangeArrowheads="1"/>
          </p:cNvSpPr>
          <p:nvPr/>
        </p:nvSpPr>
        <p:spPr bwMode="auto">
          <a:xfrm>
            <a:off x="0" y="0"/>
            <a:ext cx="9721850" cy="5400675"/>
          </a:xfrm>
          <a:prstGeom prst="rect">
            <a:avLst/>
          </a:prstGeom>
          <a:solidFill>
            <a:srgbClr val="F8F8F8"/>
          </a:solidFill>
          <a:ln w="9525">
            <a:noFill/>
            <a:miter lim="800000"/>
          </a:ln>
        </p:spPr>
        <p:txBody>
          <a:bodyPr wrap="none" anchor="ctr"/>
          <a:lstStyle/>
          <a:p>
            <a:endParaRPr lang="zh-CN" altLang="en-US"/>
          </a:p>
        </p:txBody>
      </p:sp>
      <p:pic>
        <p:nvPicPr>
          <p:cNvPr id="93199" name="Picture 15" descr="9"/>
          <p:cNvPicPr>
            <a:picLocks noChangeAspect="1" noChangeArrowheads="1"/>
          </p:cNvPicPr>
          <p:nvPr/>
        </p:nvPicPr>
        <p:blipFill>
          <a:blip r:embed="rId1"/>
          <a:srcRect/>
          <a:stretch>
            <a:fillRect/>
          </a:stretch>
        </p:blipFill>
        <p:spPr bwMode="auto">
          <a:xfrm>
            <a:off x="7938" y="3175"/>
            <a:ext cx="9713912" cy="5397500"/>
          </a:xfrm>
          <a:prstGeom prst="rect">
            <a:avLst/>
          </a:prstGeom>
          <a:noFill/>
          <a:ln w="9525">
            <a:noFill/>
            <a:miter lim="800000"/>
            <a:headEnd/>
            <a:tailEnd/>
          </a:ln>
        </p:spPr>
      </p:pic>
      <p:sp>
        <p:nvSpPr>
          <p:cNvPr id="93200" name="Rectangle 16"/>
          <p:cNvSpPr>
            <a:spLocks noChangeArrowheads="1"/>
          </p:cNvSpPr>
          <p:nvPr/>
        </p:nvSpPr>
        <p:spPr bwMode="auto">
          <a:xfrm>
            <a:off x="0" y="1019175"/>
            <a:ext cx="4068763" cy="576263"/>
          </a:xfrm>
          <a:prstGeom prst="rect">
            <a:avLst/>
          </a:prstGeom>
          <a:solidFill>
            <a:schemeClr val="tx2"/>
          </a:solidFill>
          <a:ln w="9525">
            <a:noFill/>
            <a:miter lim="800000"/>
          </a:ln>
        </p:spPr>
        <p:txBody>
          <a:bodyPr wrap="none" anchor="ctr"/>
          <a:lstStyle/>
          <a:p>
            <a:endParaRPr lang="zh-CN" altLang="en-US" b="1">
              <a:ea typeface="微软雅黑" panose="020B0503020204020204" pitchFamily="34" charset="-122"/>
            </a:endParaRPr>
          </a:p>
        </p:txBody>
      </p:sp>
      <p:sp>
        <p:nvSpPr>
          <p:cNvPr id="93201" name="Text Box 9"/>
          <p:cNvSpPr txBox="1">
            <a:spLocks noChangeArrowheads="1"/>
          </p:cNvSpPr>
          <p:nvPr/>
        </p:nvSpPr>
        <p:spPr bwMode="auto">
          <a:xfrm>
            <a:off x="755650" y="915988"/>
            <a:ext cx="3384550" cy="823912"/>
          </a:xfrm>
          <a:prstGeom prst="rect">
            <a:avLst/>
          </a:prstGeom>
          <a:noFill/>
          <a:ln w="9525">
            <a:noFill/>
            <a:miter lim="800000"/>
          </a:ln>
        </p:spPr>
        <p:txBody>
          <a:bodyPr>
            <a:spAutoFit/>
          </a:bodyPr>
          <a:lstStyle/>
          <a:p>
            <a:pPr defTabSz="914400">
              <a:spcBef>
                <a:spcPct val="50000"/>
              </a:spcBef>
            </a:pPr>
            <a:r>
              <a:rPr lang="en-US" altLang="zh-CN" sz="4800">
                <a:solidFill>
                  <a:schemeClr val="bg1"/>
                </a:solidFill>
                <a:latin typeface="方正大黑简体"/>
                <a:ea typeface="方正大黑简体"/>
                <a:cs typeface="方正大黑简体"/>
              </a:rPr>
              <a:t>THANKS</a:t>
            </a:r>
            <a:endParaRPr lang="en-US" altLang="zh-CN" sz="4800">
              <a:solidFill>
                <a:schemeClr val="bg1"/>
              </a:solidFill>
              <a:latin typeface="方正大黑简体"/>
              <a:ea typeface="方正大黑简体"/>
              <a:cs typeface="方正大黑简体"/>
            </a:endParaRPr>
          </a:p>
        </p:txBody>
      </p:sp>
      <p:sp>
        <p:nvSpPr>
          <p:cNvPr id="93206" name="Rectangle 22"/>
          <p:cNvSpPr>
            <a:spLocks noChangeArrowheads="1"/>
          </p:cNvSpPr>
          <p:nvPr/>
        </p:nvSpPr>
        <p:spPr bwMode="auto">
          <a:xfrm>
            <a:off x="0" y="4608513"/>
            <a:ext cx="9721850" cy="792162"/>
          </a:xfrm>
          <a:prstGeom prst="rect">
            <a:avLst/>
          </a:prstGeom>
          <a:solidFill>
            <a:schemeClr val="tx2"/>
          </a:solidFill>
          <a:ln w="9525">
            <a:noFill/>
            <a:miter lim="800000"/>
          </a:ln>
        </p:spPr>
        <p:txBody>
          <a:bodyPr wrap="none" anchor="ctr"/>
          <a:lstStyle/>
          <a:p>
            <a:endParaRPr lang="zh-CN" altLang="en-US" b="1">
              <a:ea typeface="微软雅黑" panose="020B0503020204020204" pitchFamily="34" charset="-122"/>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3199"/>
                                        </p:tgtEl>
                                        <p:attrNameLst>
                                          <p:attrName>style.visibility</p:attrName>
                                        </p:attrNameLst>
                                      </p:cBhvr>
                                      <p:to>
                                        <p:strVal val="visible"/>
                                      </p:to>
                                    </p:set>
                                    <p:animEffect transition="in" filter="dissolve">
                                      <p:cBhvr>
                                        <p:cTn id="7" dur="500"/>
                                        <p:tgtEl>
                                          <p:spTgt spid="93199"/>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93200"/>
                                        </p:tgtEl>
                                        <p:attrNameLst>
                                          <p:attrName>style.visibility</p:attrName>
                                        </p:attrNameLst>
                                      </p:cBhvr>
                                      <p:to>
                                        <p:strVal val="visible"/>
                                      </p:to>
                                    </p:set>
                                    <p:anim calcmode="lin" valueType="num">
                                      <p:cBhvr additive="base">
                                        <p:cTn id="11" dur="500" fill="hold"/>
                                        <p:tgtEl>
                                          <p:spTgt spid="93200"/>
                                        </p:tgtEl>
                                        <p:attrNameLst>
                                          <p:attrName>ppt_x</p:attrName>
                                        </p:attrNameLst>
                                      </p:cBhvr>
                                      <p:tavLst>
                                        <p:tav tm="0">
                                          <p:val>
                                            <p:strVal val="0-#ppt_w/2"/>
                                          </p:val>
                                        </p:tav>
                                        <p:tav tm="100000">
                                          <p:val>
                                            <p:strVal val="#ppt_x"/>
                                          </p:val>
                                        </p:tav>
                                      </p:tavLst>
                                    </p:anim>
                                    <p:anim calcmode="lin" valueType="num">
                                      <p:cBhvr additive="base">
                                        <p:cTn id="12" dur="500" fill="hold"/>
                                        <p:tgtEl>
                                          <p:spTgt spid="93200"/>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93206"/>
                                        </p:tgtEl>
                                        <p:attrNameLst>
                                          <p:attrName>style.visibility</p:attrName>
                                        </p:attrNameLst>
                                      </p:cBhvr>
                                      <p:to>
                                        <p:strVal val="visible"/>
                                      </p:to>
                                    </p:set>
                                    <p:anim calcmode="lin" valueType="num">
                                      <p:cBhvr additive="base">
                                        <p:cTn id="15" dur="500" fill="hold"/>
                                        <p:tgtEl>
                                          <p:spTgt spid="93206"/>
                                        </p:tgtEl>
                                        <p:attrNameLst>
                                          <p:attrName>ppt_x</p:attrName>
                                        </p:attrNameLst>
                                      </p:cBhvr>
                                      <p:tavLst>
                                        <p:tav tm="0">
                                          <p:val>
                                            <p:strVal val="0-#ppt_w/2"/>
                                          </p:val>
                                        </p:tav>
                                        <p:tav tm="100000">
                                          <p:val>
                                            <p:strVal val="#ppt_x"/>
                                          </p:val>
                                        </p:tav>
                                      </p:tavLst>
                                    </p:anim>
                                    <p:anim calcmode="lin" valueType="num">
                                      <p:cBhvr additive="base">
                                        <p:cTn id="16" dur="500" fill="hold"/>
                                        <p:tgtEl>
                                          <p:spTgt spid="93206"/>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41" presetClass="entr" presetSubtype="0" fill="hold" grpId="0" nodeType="afterEffect">
                                  <p:stCondLst>
                                    <p:cond delay="0"/>
                                  </p:stCondLst>
                                  <p:iterate type="lt">
                                    <p:tmPct val="10000"/>
                                  </p:iterate>
                                  <p:childTnLst>
                                    <p:set>
                                      <p:cBhvr>
                                        <p:cTn id="19" dur="1" fill="hold">
                                          <p:stCondLst>
                                            <p:cond delay="0"/>
                                          </p:stCondLst>
                                        </p:cTn>
                                        <p:tgtEl>
                                          <p:spTgt spid="93201"/>
                                        </p:tgtEl>
                                        <p:attrNameLst>
                                          <p:attrName>style.visibility</p:attrName>
                                        </p:attrNameLst>
                                      </p:cBhvr>
                                      <p:to>
                                        <p:strVal val="visible"/>
                                      </p:to>
                                    </p:set>
                                    <p:anim calcmode="lin" valueType="num">
                                      <p:cBhvr>
                                        <p:cTn id="20" dur="500" fill="hold"/>
                                        <p:tgtEl>
                                          <p:spTgt spid="93201"/>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93201"/>
                                        </p:tgtEl>
                                        <p:attrNameLst>
                                          <p:attrName>ppt_y</p:attrName>
                                        </p:attrNameLst>
                                      </p:cBhvr>
                                      <p:tavLst>
                                        <p:tav tm="0">
                                          <p:val>
                                            <p:strVal val="#ppt_y"/>
                                          </p:val>
                                        </p:tav>
                                        <p:tav tm="100000">
                                          <p:val>
                                            <p:strVal val="#ppt_y"/>
                                          </p:val>
                                        </p:tav>
                                      </p:tavLst>
                                    </p:anim>
                                    <p:anim calcmode="lin" valueType="num">
                                      <p:cBhvr>
                                        <p:cTn id="22" dur="500" fill="hold"/>
                                        <p:tgtEl>
                                          <p:spTgt spid="93201"/>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93201"/>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93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00" grpId="0" animBg="1"/>
      <p:bldP spid="93201" grpId="0"/>
      <p:bldP spid="9320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7" name="淘宝网Chenying0907出品 13"/>
          <p:cNvGrpSpPr/>
          <p:nvPr/>
        </p:nvGrpSpPr>
        <p:grpSpPr bwMode="auto">
          <a:xfrm>
            <a:off x="3348038" y="1187450"/>
            <a:ext cx="2974975" cy="614363"/>
            <a:chOff x="3725790" y="847725"/>
            <a:chExt cx="3730770" cy="781050"/>
          </a:xfrm>
        </p:grpSpPr>
        <p:grpSp>
          <p:nvGrpSpPr>
            <p:cNvPr id="35868" name="淘宝网Chenying0907出品 9"/>
            <p:cNvGrpSpPr/>
            <p:nvPr/>
          </p:nvGrpSpPr>
          <p:grpSpPr bwMode="auto">
            <a:xfrm>
              <a:off x="3725790" y="1019175"/>
              <a:ext cx="627135" cy="609600"/>
              <a:chOff x="3725790" y="1019175"/>
              <a:chExt cx="627135" cy="609600"/>
            </a:xfrm>
          </p:grpSpPr>
          <p:sp>
            <p:nvSpPr>
              <p:cNvPr id="8" name="淘宝网Chenying0907出品 7"/>
              <p:cNvSpPr/>
              <p:nvPr/>
            </p:nvSpPr>
            <p:spPr>
              <a:xfrm>
                <a:off x="3725790" y="1019274"/>
                <a:ext cx="627104" cy="609501"/>
              </a:xfrm>
              <a:custGeom>
                <a:avLst/>
                <a:gdLst>
                  <a:gd name="connsiteX0" fmla="*/ 0 w 627135"/>
                  <a:gd name="connsiteY0" fmla="*/ 0 h 609600"/>
                  <a:gd name="connsiteX1" fmla="*/ 627135 w 627135"/>
                  <a:gd name="connsiteY1" fmla="*/ 0 h 609600"/>
                  <a:gd name="connsiteX2" fmla="*/ 627135 w 627135"/>
                  <a:gd name="connsiteY2" fmla="*/ 609600 h 609600"/>
                  <a:gd name="connsiteX3" fmla="*/ 1783 w 627135"/>
                  <a:gd name="connsiteY3" fmla="*/ 609600 h 609600"/>
                  <a:gd name="connsiteX4" fmla="*/ 305666 w 627135"/>
                  <a:gd name="connsiteY4" fmla="*/ 300804 h 60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135" h="609600">
                    <a:moveTo>
                      <a:pt x="0" y="0"/>
                    </a:moveTo>
                    <a:lnTo>
                      <a:pt x="627135" y="0"/>
                    </a:lnTo>
                    <a:lnTo>
                      <a:pt x="627135" y="609600"/>
                    </a:lnTo>
                    <a:lnTo>
                      <a:pt x="1783" y="609600"/>
                    </a:lnTo>
                    <a:lnTo>
                      <a:pt x="305666" y="30080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zh-CN" altLang="en-US" sz="1800"/>
              </a:p>
            </p:txBody>
          </p:sp>
          <p:sp>
            <p:nvSpPr>
              <p:cNvPr id="35874" name="直角三角形 8"/>
              <p:cNvSpPr>
                <a:spLocks noChangeArrowheads="1"/>
              </p:cNvSpPr>
              <p:nvPr/>
            </p:nvSpPr>
            <p:spPr bwMode="auto">
              <a:xfrm rot="5400000" flipV="1">
                <a:off x="4181475" y="1457325"/>
                <a:ext cx="171450" cy="171450"/>
              </a:xfrm>
              <a:prstGeom prst="rtTriangle">
                <a:avLst/>
              </a:prstGeom>
              <a:solidFill>
                <a:schemeClr val="tx2"/>
              </a:solidFill>
              <a:ln w="12700" algn="ctr">
                <a:noFill/>
                <a:miter lim="800000"/>
              </a:ln>
            </p:spPr>
            <p:txBody>
              <a:bodyPr rot="10800000" lIns="72585" tIns="36293" rIns="72585" bIns="36293" anchor="ctr"/>
              <a:lstStyle/>
              <a:p>
                <a:pPr algn="ctr" defTabSz="725170"/>
                <a:endParaRPr lang="zh-CN" altLang="en-US" sz="1400">
                  <a:solidFill>
                    <a:srgbClr val="FFFFFF"/>
                  </a:solidFill>
                  <a:latin typeface="Calibri" panose="020F0502020204030204" pitchFamily="34" charset="0"/>
                  <a:ea typeface="微软雅黑" panose="020B0503020204020204" pitchFamily="34" charset="-122"/>
                </a:endParaRPr>
              </a:p>
            </p:txBody>
          </p:sp>
        </p:grpSp>
        <p:grpSp>
          <p:nvGrpSpPr>
            <p:cNvPr id="35869" name="淘宝网Chenying0907出品 10"/>
            <p:cNvGrpSpPr/>
            <p:nvPr/>
          </p:nvGrpSpPr>
          <p:grpSpPr bwMode="auto">
            <a:xfrm flipH="1">
              <a:off x="6829425" y="1019175"/>
              <a:ext cx="627135" cy="609600"/>
              <a:chOff x="3725790" y="1019175"/>
              <a:chExt cx="627135" cy="609600"/>
            </a:xfrm>
          </p:grpSpPr>
          <p:sp>
            <p:nvSpPr>
              <p:cNvPr id="12" name="淘宝网Chenying0907出品 11"/>
              <p:cNvSpPr/>
              <p:nvPr/>
            </p:nvSpPr>
            <p:spPr>
              <a:xfrm>
                <a:off x="3725790" y="1019274"/>
                <a:ext cx="627105" cy="609501"/>
              </a:xfrm>
              <a:custGeom>
                <a:avLst/>
                <a:gdLst>
                  <a:gd name="connsiteX0" fmla="*/ 0 w 627135"/>
                  <a:gd name="connsiteY0" fmla="*/ 0 h 609600"/>
                  <a:gd name="connsiteX1" fmla="*/ 627135 w 627135"/>
                  <a:gd name="connsiteY1" fmla="*/ 0 h 609600"/>
                  <a:gd name="connsiteX2" fmla="*/ 627135 w 627135"/>
                  <a:gd name="connsiteY2" fmla="*/ 609600 h 609600"/>
                  <a:gd name="connsiteX3" fmla="*/ 1783 w 627135"/>
                  <a:gd name="connsiteY3" fmla="*/ 609600 h 609600"/>
                  <a:gd name="connsiteX4" fmla="*/ 305666 w 627135"/>
                  <a:gd name="connsiteY4" fmla="*/ 300804 h 60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135" h="609600">
                    <a:moveTo>
                      <a:pt x="0" y="0"/>
                    </a:moveTo>
                    <a:lnTo>
                      <a:pt x="627135" y="0"/>
                    </a:lnTo>
                    <a:lnTo>
                      <a:pt x="627135" y="609600"/>
                    </a:lnTo>
                    <a:lnTo>
                      <a:pt x="1783" y="609600"/>
                    </a:lnTo>
                    <a:lnTo>
                      <a:pt x="305666" y="30080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zh-CN" altLang="en-US" sz="1800"/>
              </a:p>
            </p:txBody>
          </p:sp>
          <p:sp>
            <p:nvSpPr>
              <p:cNvPr id="35872" name="直角三角形 12"/>
              <p:cNvSpPr>
                <a:spLocks noChangeArrowheads="1"/>
              </p:cNvSpPr>
              <p:nvPr/>
            </p:nvSpPr>
            <p:spPr bwMode="auto">
              <a:xfrm rot="5400000" flipV="1">
                <a:off x="4181475" y="1457325"/>
                <a:ext cx="171450" cy="171450"/>
              </a:xfrm>
              <a:prstGeom prst="rtTriangle">
                <a:avLst/>
              </a:prstGeom>
              <a:solidFill>
                <a:schemeClr val="tx2"/>
              </a:solidFill>
              <a:ln w="12700" algn="ctr">
                <a:noFill/>
                <a:miter lim="800000"/>
              </a:ln>
            </p:spPr>
            <p:txBody>
              <a:bodyPr lIns="72585" tIns="36293" rIns="72585" bIns="36293" anchor="ctr"/>
              <a:lstStyle/>
              <a:p>
                <a:pPr algn="ctr" defTabSz="725170"/>
                <a:endParaRPr lang="zh-CN" altLang="en-US" sz="1400">
                  <a:solidFill>
                    <a:srgbClr val="FFFFFF"/>
                  </a:solidFill>
                  <a:latin typeface="Calibri" panose="020F0502020204030204" pitchFamily="34" charset="0"/>
                  <a:ea typeface="微软雅黑" panose="020B0503020204020204" pitchFamily="34" charset="-122"/>
                </a:endParaRPr>
              </a:p>
            </p:txBody>
          </p:sp>
        </p:grpSp>
        <p:sp>
          <p:nvSpPr>
            <p:cNvPr id="35870" name="淘宝网Chenying0907出品 4"/>
            <p:cNvSpPr>
              <a:spLocks noChangeArrowheads="1"/>
            </p:cNvSpPr>
            <p:nvPr/>
          </p:nvSpPr>
          <p:spPr bwMode="auto">
            <a:xfrm>
              <a:off x="4181475" y="847725"/>
              <a:ext cx="2819400" cy="609600"/>
            </a:xfrm>
            <a:prstGeom prst="rect">
              <a:avLst/>
            </a:prstGeom>
            <a:solidFill>
              <a:schemeClr val="bg2"/>
            </a:solidFill>
            <a:ln w="12700" algn="ctr">
              <a:noFill/>
              <a:miter lim="800000"/>
            </a:ln>
          </p:spPr>
          <p:txBody>
            <a:bodyPr lIns="72585" tIns="36293" rIns="72585" bIns="36293" anchor="ctr"/>
            <a:lstStyle/>
            <a:p>
              <a:pPr algn="ctr" defTabSz="725170"/>
              <a:endParaRPr lang="zh-CN" altLang="en-US" sz="1400">
                <a:solidFill>
                  <a:srgbClr val="FFFFFF"/>
                </a:solidFill>
                <a:latin typeface="Calibri" panose="020F0502020204030204" pitchFamily="34" charset="0"/>
                <a:ea typeface="微软雅黑" panose="020B0503020204020204" pitchFamily="34" charset="-122"/>
              </a:endParaRPr>
            </a:p>
          </p:txBody>
        </p:sp>
      </p:grpSp>
      <p:sp>
        <p:nvSpPr>
          <p:cNvPr id="34818" name="淘宝网Chenying0907出品 14"/>
          <p:cNvSpPr txBox="1">
            <a:spLocks noChangeArrowheads="1"/>
          </p:cNvSpPr>
          <p:nvPr/>
        </p:nvSpPr>
        <p:spPr bwMode="auto">
          <a:xfrm>
            <a:off x="4083050" y="1187450"/>
            <a:ext cx="1381125" cy="407988"/>
          </a:xfrm>
          <a:prstGeom prst="rect">
            <a:avLst/>
          </a:prstGeom>
          <a:noFill/>
          <a:ln w="9525">
            <a:noFill/>
            <a:miter lim="800000"/>
          </a:ln>
        </p:spPr>
        <p:txBody>
          <a:bodyPr wrap="none" lIns="72585" tIns="36293" rIns="72585" bIns="36293">
            <a:spAutoFit/>
          </a:bodyPr>
          <a:lstStyle/>
          <a:p>
            <a:pPr algn="ctr" defTabSz="725170"/>
            <a:r>
              <a:rPr lang="en-US" altLang="zh-CN" sz="2200">
                <a:solidFill>
                  <a:schemeClr val="bg1"/>
                </a:solidFill>
                <a:latin typeface="Calibri" panose="020F0502020204030204" pitchFamily="34" charset="0"/>
                <a:ea typeface="微软雅黑" panose="020B0503020204020204" pitchFamily="34" charset="-122"/>
              </a:rPr>
              <a:t>CONTENTS</a:t>
            </a:r>
            <a:endParaRPr lang="en-US" altLang="zh-CN" sz="2200">
              <a:solidFill>
                <a:schemeClr val="bg1"/>
              </a:solidFill>
              <a:latin typeface="Calibri" panose="020F0502020204030204" pitchFamily="34" charset="0"/>
              <a:ea typeface="微软雅黑" panose="020B0503020204020204" pitchFamily="34" charset="-122"/>
            </a:endParaRPr>
          </a:p>
        </p:txBody>
      </p:sp>
      <p:grpSp>
        <p:nvGrpSpPr>
          <p:cNvPr id="34819" name="淘宝网Chenying0907出品 17"/>
          <p:cNvGrpSpPr/>
          <p:nvPr/>
        </p:nvGrpSpPr>
        <p:grpSpPr bwMode="auto">
          <a:xfrm>
            <a:off x="1247775" y="2228850"/>
            <a:ext cx="574675" cy="568325"/>
            <a:chOff x="1581150" y="2181225"/>
            <a:chExt cx="720000" cy="720000"/>
          </a:xfrm>
        </p:grpSpPr>
        <p:sp>
          <p:nvSpPr>
            <p:cNvPr id="35866" name="淘宝网Chenying0907出品 15"/>
            <p:cNvSpPr>
              <a:spLocks noChangeArrowheads="1"/>
            </p:cNvSpPr>
            <p:nvPr/>
          </p:nvSpPr>
          <p:spPr bwMode="auto">
            <a:xfrm>
              <a:off x="1581150" y="2181225"/>
              <a:ext cx="720000" cy="720000"/>
            </a:xfrm>
            <a:prstGeom prst="rect">
              <a:avLst/>
            </a:prstGeom>
            <a:noFill/>
            <a:ln w="38100" algn="ctr">
              <a:solidFill>
                <a:schemeClr val="bg2"/>
              </a:solidFill>
              <a:miter lim="800000"/>
            </a:ln>
          </p:spPr>
          <p:txBody>
            <a:bodyPr lIns="72585" tIns="36293" rIns="72585" bIns="36293" anchor="ctr"/>
            <a:lstStyle/>
            <a:p>
              <a:pPr algn="ctr" defTabSz="725170"/>
              <a:endParaRPr lang="zh-CN" altLang="en-US" sz="1400">
                <a:solidFill>
                  <a:srgbClr val="FFFFFF"/>
                </a:solidFill>
                <a:latin typeface="Calibri" panose="020F0502020204030204" pitchFamily="34" charset="0"/>
                <a:ea typeface="微软雅黑" panose="020B0503020204020204" pitchFamily="34" charset="-122"/>
              </a:endParaRPr>
            </a:p>
          </p:txBody>
        </p:sp>
        <p:sp>
          <p:nvSpPr>
            <p:cNvPr id="35867" name="淘宝网Chenying0907出品 16"/>
            <p:cNvSpPr txBox="1">
              <a:spLocks noChangeArrowheads="1"/>
            </p:cNvSpPr>
            <p:nvPr/>
          </p:nvSpPr>
          <p:spPr bwMode="auto">
            <a:xfrm>
              <a:off x="1762144" y="2217426"/>
              <a:ext cx="358012" cy="651620"/>
            </a:xfrm>
            <a:prstGeom prst="rect">
              <a:avLst/>
            </a:prstGeom>
            <a:noFill/>
            <a:ln w="9525">
              <a:noFill/>
              <a:miter lim="800000"/>
            </a:ln>
          </p:spPr>
          <p:txBody>
            <a:bodyPr wrap="none" lIns="72585" tIns="36293" rIns="72585" bIns="36293">
              <a:spAutoFit/>
            </a:bodyPr>
            <a:lstStyle/>
            <a:p>
              <a:pPr algn="ctr" defTabSz="725170"/>
              <a:r>
                <a:rPr lang="en-US" altLang="zh-CN" sz="2900">
                  <a:solidFill>
                    <a:schemeClr val="bg2"/>
                  </a:solidFill>
                  <a:latin typeface="Impact" panose="020B0806030902050204" pitchFamily="34" charset="0"/>
                  <a:ea typeface="微软雅黑" panose="020B0503020204020204" pitchFamily="34" charset="-122"/>
                </a:rPr>
                <a:t>1</a:t>
              </a:r>
              <a:endParaRPr lang="zh-CN" altLang="en-US" sz="2900">
                <a:solidFill>
                  <a:schemeClr val="bg2"/>
                </a:solidFill>
                <a:latin typeface="Impact" panose="020B0806030902050204" pitchFamily="34" charset="0"/>
                <a:ea typeface="微软雅黑" panose="020B0503020204020204" pitchFamily="34" charset="-122"/>
              </a:endParaRPr>
            </a:p>
          </p:txBody>
        </p:sp>
      </p:grpSp>
      <p:sp>
        <p:nvSpPr>
          <p:cNvPr id="34820" name="淘宝网Chenying0907出品 18"/>
          <p:cNvSpPr txBox="1">
            <a:spLocks noChangeArrowheads="1"/>
          </p:cNvSpPr>
          <p:nvPr/>
        </p:nvSpPr>
        <p:spPr bwMode="auto">
          <a:xfrm>
            <a:off x="1846263" y="2355850"/>
            <a:ext cx="1527094" cy="319516"/>
          </a:xfrm>
          <a:prstGeom prst="rect">
            <a:avLst/>
          </a:prstGeom>
          <a:noFill/>
          <a:ln w="9525">
            <a:noFill/>
            <a:miter lim="800000"/>
          </a:ln>
        </p:spPr>
        <p:txBody>
          <a:bodyPr wrap="none" lIns="72585" tIns="36293" rIns="72585" bIns="36293">
            <a:spAutoFit/>
          </a:bodyPr>
          <a:lstStyle/>
          <a:p>
            <a:pPr defTabSz="725170"/>
            <a:r>
              <a:rPr lang="en-US" altLang="zh-CN" sz="1600" dirty="0" smtClean="0">
                <a:solidFill>
                  <a:srgbClr val="404040"/>
                </a:solidFill>
                <a:latin typeface="微软雅黑" panose="020B0503020204020204" pitchFamily="34" charset="-122"/>
                <a:ea typeface="微软雅黑" panose="020B0503020204020204" pitchFamily="34" charset="-122"/>
              </a:rPr>
              <a:t>Questionnaire</a:t>
            </a:r>
            <a:endParaRPr lang="en-US" altLang="zh-CN" sz="1600" dirty="0">
              <a:solidFill>
                <a:srgbClr val="404040"/>
              </a:solidFill>
              <a:latin typeface="微软雅黑" panose="020B0503020204020204" pitchFamily="34" charset="-122"/>
              <a:ea typeface="微软雅黑" panose="020B0503020204020204" pitchFamily="34" charset="-122"/>
            </a:endParaRPr>
          </a:p>
        </p:txBody>
      </p:sp>
      <p:grpSp>
        <p:nvGrpSpPr>
          <p:cNvPr id="34821" name="淘宝网Chenying0907出品 19"/>
          <p:cNvGrpSpPr/>
          <p:nvPr/>
        </p:nvGrpSpPr>
        <p:grpSpPr bwMode="auto">
          <a:xfrm>
            <a:off x="1247775" y="3224213"/>
            <a:ext cx="574675" cy="568325"/>
            <a:chOff x="1581150" y="2181225"/>
            <a:chExt cx="720000" cy="720000"/>
          </a:xfrm>
        </p:grpSpPr>
        <p:sp>
          <p:nvSpPr>
            <p:cNvPr id="35864" name="淘宝网Chenying0907出品 20"/>
            <p:cNvSpPr>
              <a:spLocks noChangeArrowheads="1"/>
            </p:cNvSpPr>
            <p:nvPr/>
          </p:nvSpPr>
          <p:spPr bwMode="auto">
            <a:xfrm>
              <a:off x="1581150" y="2181225"/>
              <a:ext cx="720000" cy="720000"/>
            </a:xfrm>
            <a:prstGeom prst="rect">
              <a:avLst/>
            </a:prstGeom>
            <a:noFill/>
            <a:ln w="38100" algn="ctr">
              <a:solidFill>
                <a:schemeClr val="tx2"/>
              </a:solidFill>
              <a:miter lim="800000"/>
            </a:ln>
          </p:spPr>
          <p:txBody>
            <a:bodyPr lIns="72585" tIns="36293" rIns="72585" bIns="36293" anchor="ctr"/>
            <a:lstStyle/>
            <a:p>
              <a:pPr algn="ctr" defTabSz="725170"/>
              <a:endParaRPr lang="zh-CN" altLang="en-US" sz="1400">
                <a:solidFill>
                  <a:srgbClr val="FF9201"/>
                </a:solidFill>
                <a:latin typeface="Calibri" panose="020F0502020204030204" pitchFamily="34" charset="0"/>
                <a:ea typeface="微软雅黑" panose="020B0503020204020204" pitchFamily="34" charset="-122"/>
              </a:endParaRPr>
            </a:p>
          </p:txBody>
        </p:sp>
        <p:sp>
          <p:nvSpPr>
            <p:cNvPr id="35865" name="淘宝网Chenying0907出品 21"/>
            <p:cNvSpPr txBox="1">
              <a:spLocks noChangeArrowheads="1"/>
            </p:cNvSpPr>
            <p:nvPr/>
          </p:nvSpPr>
          <p:spPr bwMode="auto">
            <a:xfrm>
              <a:off x="1734299" y="2217426"/>
              <a:ext cx="413702" cy="651620"/>
            </a:xfrm>
            <a:prstGeom prst="rect">
              <a:avLst/>
            </a:prstGeom>
            <a:noFill/>
            <a:ln w="9525">
              <a:noFill/>
              <a:miter lim="800000"/>
            </a:ln>
          </p:spPr>
          <p:txBody>
            <a:bodyPr wrap="none" lIns="72585" tIns="36293" rIns="72585" bIns="36293">
              <a:spAutoFit/>
            </a:bodyPr>
            <a:lstStyle/>
            <a:p>
              <a:pPr algn="ctr" defTabSz="725170"/>
              <a:r>
                <a:rPr lang="en-US" altLang="zh-CN" sz="2900">
                  <a:solidFill>
                    <a:schemeClr val="tx2"/>
                  </a:solidFill>
                  <a:latin typeface="Impact" panose="020B0806030902050204" pitchFamily="34" charset="0"/>
                  <a:ea typeface="微软雅黑" panose="020B0503020204020204" pitchFamily="34" charset="-122"/>
                </a:rPr>
                <a:t>2</a:t>
              </a:r>
              <a:endParaRPr lang="zh-CN" altLang="en-US" sz="2900">
                <a:solidFill>
                  <a:schemeClr val="tx2"/>
                </a:solidFill>
                <a:latin typeface="Impact" panose="020B0806030902050204" pitchFamily="34" charset="0"/>
                <a:ea typeface="微软雅黑" panose="020B0503020204020204" pitchFamily="34" charset="-122"/>
              </a:endParaRPr>
            </a:p>
          </p:txBody>
        </p:sp>
      </p:grpSp>
      <p:sp>
        <p:nvSpPr>
          <p:cNvPr id="34822" name="淘宝网Chenying0907出品 22"/>
          <p:cNvSpPr txBox="1">
            <a:spLocks noChangeArrowheads="1"/>
          </p:cNvSpPr>
          <p:nvPr/>
        </p:nvSpPr>
        <p:spPr bwMode="auto">
          <a:xfrm>
            <a:off x="1836738" y="3348038"/>
            <a:ext cx="938471" cy="319516"/>
          </a:xfrm>
          <a:prstGeom prst="rect">
            <a:avLst/>
          </a:prstGeom>
          <a:noFill/>
          <a:ln w="9525">
            <a:noFill/>
            <a:miter lim="800000"/>
          </a:ln>
        </p:spPr>
        <p:txBody>
          <a:bodyPr wrap="none" lIns="72585" tIns="36293" rIns="72585" bIns="36293">
            <a:spAutoFit/>
          </a:bodyPr>
          <a:lstStyle/>
          <a:p>
            <a:pPr defTabSz="725170"/>
            <a:r>
              <a:rPr lang="en-US" altLang="zh-CN" sz="1600" dirty="0" smtClean="0">
                <a:solidFill>
                  <a:srgbClr val="404040"/>
                </a:solidFill>
                <a:latin typeface="微软雅黑" panose="020B0503020204020204" pitchFamily="34" charset="-122"/>
                <a:ea typeface="微软雅黑" panose="020B0503020204020204" pitchFamily="34" charset="-122"/>
              </a:rPr>
              <a:t>Analysis</a:t>
            </a:r>
            <a:endParaRPr lang="en-US" altLang="zh-CN" sz="1600" dirty="0">
              <a:solidFill>
                <a:srgbClr val="404040"/>
              </a:solidFill>
              <a:latin typeface="微软雅黑" panose="020B0503020204020204" pitchFamily="34" charset="-122"/>
              <a:ea typeface="微软雅黑" panose="020B0503020204020204" pitchFamily="34" charset="-122"/>
            </a:endParaRPr>
          </a:p>
        </p:txBody>
      </p:sp>
      <p:grpSp>
        <p:nvGrpSpPr>
          <p:cNvPr id="34825" name="淘宝网Chenying0907出品 27"/>
          <p:cNvGrpSpPr/>
          <p:nvPr/>
        </p:nvGrpSpPr>
        <p:grpSpPr bwMode="auto">
          <a:xfrm>
            <a:off x="5581650" y="2195513"/>
            <a:ext cx="574675" cy="568325"/>
            <a:chOff x="1581150" y="2181225"/>
            <a:chExt cx="720000" cy="720000"/>
          </a:xfrm>
        </p:grpSpPr>
        <p:sp>
          <p:nvSpPr>
            <p:cNvPr id="35860" name="淘宝网Chenying0907出品 28"/>
            <p:cNvSpPr>
              <a:spLocks noChangeArrowheads="1"/>
            </p:cNvSpPr>
            <p:nvPr/>
          </p:nvSpPr>
          <p:spPr bwMode="auto">
            <a:xfrm>
              <a:off x="1581150" y="2181225"/>
              <a:ext cx="720000" cy="720000"/>
            </a:xfrm>
            <a:prstGeom prst="rect">
              <a:avLst/>
            </a:prstGeom>
            <a:noFill/>
            <a:ln w="38100" algn="ctr">
              <a:solidFill>
                <a:schemeClr val="bg2"/>
              </a:solidFill>
              <a:miter lim="800000"/>
            </a:ln>
          </p:spPr>
          <p:txBody>
            <a:bodyPr lIns="72585" tIns="36293" rIns="72585" bIns="36293" anchor="ctr"/>
            <a:lstStyle/>
            <a:p>
              <a:pPr algn="ctr" defTabSz="725170"/>
              <a:endParaRPr lang="zh-CN" altLang="en-US" sz="1400">
                <a:solidFill>
                  <a:srgbClr val="FFFFFF"/>
                </a:solidFill>
                <a:latin typeface="Calibri" panose="020F0502020204030204" pitchFamily="34" charset="0"/>
                <a:ea typeface="微软雅黑" panose="020B0503020204020204" pitchFamily="34" charset="-122"/>
              </a:endParaRPr>
            </a:p>
          </p:txBody>
        </p:sp>
        <p:sp>
          <p:nvSpPr>
            <p:cNvPr id="35861" name="淘宝网Chenying0907出品 29"/>
            <p:cNvSpPr txBox="1">
              <a:spLocks noChangeArrowheads="1"/>
            </p:cNvSpPr>
            <p:nvPr/>
          </p:nvSpPr>
          <p:spPr bwMode="auto">
            <a:xfrm>
              <a:off x="1726343" y="2217426"/>
              <a:ext cx="427625" cy="651620"/>
            </a:xfrm>
            <a:prstGeom prst="rect">
              <a:avLst/>
            </a:prstGeom>
            <a:noFill/>
            <a:ln w="9525">
              <a:noFill/>
              <a:miter lim="800000"/>
            </a:ln>
          </p:spPr>
          <p:txBody>
            <a:bodyPr wrap="none" lIns="72585" tIns="36293" rIns="72585" bIns="36293">
              <a:spAutoFit/>
            </a:bodyPr>
            <a:lstStyle/>
            <a:p>
              <a:pPr algn="ctr" defTabSz="725170"/>
              <a:r>
                <a:rPr lang="en-US" altLang="zh-CN" sz="2900">
                  <a:solidFill>
                    <a:schemeClr val="bg2"/>
                  </a:solidFill>
                  <a:latin typeface="Impact" panose="020B0806030902050204" pitchFamily="34" charset="0"/>
                </a:rPr>
                <a:t>3</a:t>
              </a:r>
              <a:endParaRPr lang="zh-CN" altLang="en-US" sz="2900">
                <a:solidFill>
                  <a:schemeClr val="bg2"/>
                </a:solidFill>
                <a:latin typeface="Impact" panose="020B0806030902050204" pitchFamily="34" charset="0"/>
              </a:endParaRPr>
            </a:p>
          </p:txBody>
        </p:sp>
      </p:grpSp>
      <p:sp>
        <p:nvSpPr>
          <p:cNvPr id="34826" name="淘宝网Chenying0907出品 30"/>
          <p:cNvSpPr txBox="1">
            <a:spLocks noChangeArrowheads="1"/>
          </p:cNvSpPr>
          <p:nvPr/>
        </p:nvSpPr>
        <p:spPr bwMode="auto">
          <a:xfrm>
            <a:off x="6181725" y="2355850"/>
            <a:ext cx="951295" cy="319516"/>
          </a:xfrm>
          <a:prstGeom prst="rect">
            <a:avLst/>
          </a:prstGeom>
          <a:noFill/>
          <a:ln w="9525">
            <a:noFill/>
            <a:miter lim="800000"/>
          </a:ln>
        </p:spPr>
        <p:txBody>
          <a:bodyPr wrap="none" lIns="72585" tIns="36293" rIns="72585" bIns="36293">
            <a:spAutoFit/>
          </a:bodyPr>
          <a:lstStyle/>
          <a:p>
            <a:pPr defTabSz="725170"/>
            <a:r>
              <a:rPr lang="en-US" altLang="zh-CN" sz="1600" dirty="0" smtClean="0">
                <a:solidFill>
                  <a:srgbClr val="404040"/>
                </a:solidFill>
                <a:latin typeface="微软雅黑" panose="020B0503020204020204" pitchFamily="34" charset="-122"/>
                <a:ea typeface="微软雅黑" panose="020B0503020204020204" pitchFamily="34" charset="-122"/>
              </a:rPr>
              <a:t>Feelings</a:t>
            </a:r>
            <a:endParaRPr lang="zh-CN" altLang="en-US" sz="1600" dirty="0">
              <a:solidFill>
                <a:srgbClr val="404040"/>
              </a:solidFill>
              <a:latin typeface="微软雅黑" panose="020B0503020204020204" pitchFamily="34" charset="-122"/>
              <a:ea typeface="微软雅黑" panose="020B0503020204020204" pitchFamily="34" charset="-122"/>
            </a:endParaRPr>
          </a:p>
        </p:txBody>
      </p:sp>
      <p:grpSp>
        <p:nvGrpSpPr>
          <p:cNvPr id="34827" name="淘宝网Chenying0907出品 31"/>
          <p:cNvGrpSpPr/>
          <p:nvPr/>
        </p:nvGrpSpPr>
        <p:grpSpPr bwMode="auto">
          <a:xfrm>
            <a:off x="5581650" y="3205163"/>
            <a:ext cx="574675" cy="568325"/>
            <a:chOff x="1581150" y="2181225"/>
            <a:chExt cx="720000" cy="720000"/>
          </a:xfrm>
        </p:grpSpPr>
        <p:sp>
          <p:nvSpPr>
            <p:cNvPr id="35858" name="淘宝网Chenying0907出品 32"/>
            <p:cNvSpPr>
              <a:spLocks noChangeArrowheads="1"/>
            </p:cNvSpPr>
            <p:nvPr/>
          </p:nvSpPr>
          <p:spPr bwMode="auto">
            <a:xfrm>
              <a:off x="1581150" y="2181225"/>
              <a:ext cx="720000" cy="720000"/>
            </a:xfrm>
            <a:prstGeom prst="rect">
              <a:avLst/>
            </a:prstGeom>
            <a:noFill/>
            <a:ln w="38100" algn="ctr">
              <a:solidFill>
                <a:schemeClr val="tx2"/>
              </a:solidFill>
              <a:miter lim="800000"/>
            </a:ln>
          </p:spPr>
          <p:txBody>
            <a:bodyPr lIns="72585" tIns="36293" rIns="72585" bIns="36293" anchor="ctr"/>
            <a:lstStyle/>
            <a:p>
              <a:pPr algn="ctr" defTabSz="725170"/>
              <a:endParaRPr lang="zh-CN" altLang="en-US" sz="1400">
                <a:solidFill>
                  <a:srgbClr val="FF9201"/>
                </a:solidFill>
                <a:latin typeface="Calibri" panose="020F0502020204030204" pitchFamily="34" charset="0"/>
                <a:ea typeface="微软雅黑" panose="020B0503020204020204" pitchFamily="34" charset="-122"/>
              </a:endParaRPr>
            </a:p>
          </p:txBody>
        </p:sp>
        <p:sp>
          <p:nvSpPr>
            <p:cNvPr id="35859" name="淘宝网Chenying0907出品 33"/>
            <p:cNvSpPr txBox="1">
              <a:spLocks noChangeArrowheads="1"/>
            </p:cNvSpPr>
            <p:nvPr/>
          </p:nvSpPr>
          <p:spPr bwMode="auto">
            <a:xfrm>
              <a:off x="1734299" y="2217426"/>
              <a:ext cx="413702" cy="651620"/>
            </a:xfrm>
            <a:prstGeom prst="rect">
              <a:avLst/>
            </a:prstGeom>
            <a:noFill/>
            <a:ln w="9525">
              <a:noFill/>
              <a:miter lim="800000"/>
            </a:ln>
          </p:spPr>
          <p:txBody>
            <a:bodyPr wrap="none" lIns="72585" tIns="36293" rIns="72585" bIns="36293">
              <a:spAutoFit/>
            </a:bodyPr>
            <a:lstStyle/>
            <a:p>
              <a:pPr algn="ctr" defTabSz="725170"/>
              <a:r>
                <a:rPr lang="en-US" altLang="zh-CN" sz="2900">
                  <a:solidFill>
                    <a:schemeClr val="tx2"/>
                  </a:solidFill>
                  <a:latin typeface="Impact" panose="020B0806030902050204" pitchFamily="34" charset="0"/>
                  <a:ea typeface="微软雅黑" panose="020B0503020204020204" pitchFamily="34" charset="-122"/>
                </a:rPr>
                <a:t>4</a:t>
              </a:r>
              <a:endParaRPr lang="zh-CN" altLang="en-US" sz="2900">
                <a:solidFill>
                  <a:schemeClr val="tx2"/>
                </a:solidFill>
                <a:latin typeface="Impact" panose="020B0806030902050204" pitchFamily="34" charset="0"/>
                <a:ea typeface="微软雅黑" panose="020B0503020204020204" pitchFamily="34" charset="-122"/>
              </a:endParaRPr>
            </a:p>
          </p:txBody>
        </p:sp>
      </p:grpSp>
      <p:sp>
        <p:nvSpPr>
          <p:cNvPr id="34828" name="淘宝网Chenying0907出品 34"/>
          <p:cNvSpPr txBox="1">
            <a:spLocks noChangeArrowheads="1"/>
          </p:cNvSpPr>
          <p:nvPr/>
        </p:nvSpPr>
        <p:spPr bwMode="auto">
          <a:xfrm>
            <a:off x="6181725" y="3351213"/>
            <a:ext cx="1254263" cy="319516"/>
          </a:xfrm>
          <a:prstGeom prst="rect">
            <a:avLst/>
          </a:prstGeom>
          <a:noFill/>
          <a:ln w="9525">
            <a:noFill/>
            <a:miter lim="800000"/>
          </a:ln>
        </p:spPr>
        <p:txBody>
          <a:bodyPr wrap="none" lIns="72585" tIns="36293" rIns="72585" bIns="36293">
            <a:spAutoFit/>
          </a:bodyPr>
          <a:lstStyle/>
          <a:p>
            <a:pPr defTabSz="725170"/>
            <a:r>
              <a:rPr lang="en-US" altLang="zh-CN" sz="1600" dirty="0" smtClean="0">
                <a:solidFill>
                  <a:srgbClr val="404040"/>
                </a:solidFill>
                <a:latin typeface="微软雅黑" panose="020B0503020204020204" pitchFamily="34" charset="-122"/>
                <a:ea typeface="微软雅黑" panose="020B0503020204020204" pitchFamily="34" charset="-122"/>
              </a:rPr>
              <a:t>Suggestion</a:t>
            </a:r>
            <a:endParaRPr lang="en-US" altLang="zh-CN" sz="1600" dirty="0">
              <a:solidFill>
                <a:srgbClr val="404040"/>
              </a:solidFill>
              <a:latin typeface="微软雅黑" panose="020B0503020204020204" pitchFamily="34" charset="-122"/>
              <a:ea typeface="微软雅黑" panose="020B0503020204020204" pitchFamily="34" charset="-122"/>
            </a:endParaRPr>
          </a:p>
        </p:txBody>
      </p:sp>
      <p:sp>
        <p:nvSpPr>
          <p:cNvPr id="34830" name="淘宝网Chenying0907出品 38"/>
          <p:cNvSpPr txBox="1">
            <a:spLocks noChangeArrowheads="1"/>
          </p:cNvSpPr>
          <p:nvPr/>
        </p:nvSpPr>
        <p:spPr bwMode="auto">
          <a:xfrm>
            <a:off x="6181725" y="4346575"/>
            <a:ext cx="146050" cy="317500"/>
          </a:xfrm>
          <a:prstGeom prst="rect">
            <a:avLst/>
          </a:prstGeom>
          <a:noFill/>
          <a:ln w="9525">
            <a:noFill/>
            <a:miter lim="800000"/>
          </a:ln>
        </p:spPr>
        <p:txBody>
          <a:bodyPr wrap="none" lIns="72585" tIns="36293" rIns="72585" bIns="36293">
            <a:spAutoFit/>
          </a:bodyPr>
          <a:lstStyle/>
          <a:p>
            <a:pPr defTabSz="725170"/>
            <a:endParaRPr lang="zh-CN" altLang="en-US" sz="1600">
              <a:solidFill>
                <a:srgbClr val="404040"/>
              </a:solidFill>
              <a:latin typeface="微软雅黑" panose="020B0503020204020204" pitchFamily="34" charset="-122"/>
              <a:ea typeface="微软雅黑" panose="020B0503020204020204" pitchFamily="34" charset="-122"/>
            </a:endParaRPr>
          </a:p>
        </p:txBody>
      </p:sp>
      <p:sp>
        <p:nvSpPr>
          <p:cNvPr id="35855" name="Rectangle 20"/>
          <p:cNvSpPr>
            <a:spLocks noChangeArrowheads="1"/>
          </p:cNvSpPr>
          <p:nvPr/>
        </p:nvSpPr>
        <p:spPr bwMode="auto">
          <a:xfrm>
            <a:off x="0" y="252413"/>
            <a:ext cx="2197100" cy="719137"/>
          </a:xfrm>
          <a:prstGeom prst="rect">
            <a:avLst/>
          </a:prstGeom>
          <a:solidFill>
            <a:schemeClr val="tx2"/>
          </a:solidFill>
          <a:ln w="9525">
            <a:noFill/>
            <a:miter lim="800000"/>
          </a:ln>
        </p:spPr>
        <p:txBody>
          <a:bodyPr wrap="none" anchor="ctr"/>
          <a:lstStyle/>
          <a:p>
            <a:endParaRPr lang="zh-CN" altLang="en-US" b="1">
              <a:ea typeface="微软雅黑" panose="020B0503020204020204" pitchFamily="34" charset="-122"/>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4817"/>
                                        </p:tgtEl>
                                        <p:attrNameLst>
                                          <p:attrName>style.visibility</p:attrName>
                                        </p:attrNameLst>
                                      </p:cBhvr>
                                      <p:to>
                                        <p:strVal val="visible"/>
                                      </p:to>
                                    </p:set>
                                    <p:anim calcmode="lin" valueType="num">
                                      <p:cBhvr additive="base">
                                        <p:cTn id="7" dur="500" fill="hold"/>
                                        <p:tgtEl>
                                          <p:spTgt spid="34817"/>
                                        </p:tgtEl>
                                        <p:attrNameLst>
                                          <p:attrName>ppt_x</p:attrName>
                                        </p:attrNameLst>
                                      </p:cBhvr>
                                      <p:tavLst>
                                        <p:tav tm="0">
                                          <p:val>
                                            <p:strVal val="#ppt_x"/>
                                          </p:val>
                                        </p:tav>
                                        <p:tav tm="100000">
                                          <p:val>
                                            <p:strVal val="#ppt_x"/>
                                          </p:val>
                                        </p:tav>
                                      </p:tavLst>
                                    </p:anim>
                                    <p:anim calcmode="lin" valueType="num">
                                      <p:cBhvr additive="base">
                                        <p:cTn id="8" dur="500" fill="hold"/>
                                        <p:tgtEl>
                                          <p:spTgt spid="34817"/>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41" presetClass="entr" presetSubtype="0" fill="hold" grpId="0" nodeType="afterEffect">
                                  <p:stCondLst>
                                    <p:cond delay="0"/>
                                  </p:stCondLst>
                                  <p:iterate type="lt">
                                    <p:tmPct val="10000"/>
                                  </p:iterate>
                                  <p:childTnLst>
                                    <p:set>
                                      <p:cBhvr>
                                        <p:cTn id="11" dur="1" fill="hold">
                                          <p:stCondLst>
                                            <p:cond delay="0"/>
                                          </p:stCondLst>
                                        </p:cTn>
                                        <p:tgtEl>
                                          <p:spTgt spid="34818"/>
                                        </p:tgtEl>
                                        <p:attrNameLst>
                                          <p:attrName>style.visibility</p:attrName>
                                        </p:attrNameLst>
                                      </p:cBhvr>
                                      <p:to>
                                        <p:strVal val="visible"/>
                                      </p:to>
                                    </p:set>
                                    <p:anim calcmode="lin" valueType="num">
                                      <p:cBhvr>
                                        <p:cTn id="12" dur="500" fill="hold"/>
                                        <p:tgtEl>
                                          <p:spTgt spid="34818"/>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4818"/>
                                        </p:tgtEl>
                                        <p:attrNameLst>
                                          <p:attrName>ppt_y</p:attrName>
                                        </p:attrNameLst>
                                      </p:cBhvr>
                                      <p:tavLst>
                                        <p:tav tm="0">
                                          <p:val>
                                            <p:strVal val="#ppt_y"/>
                                          </p:val>
                                        </p:tav>
                                        <p:tav tm="100000">
                                          <p:val>
                                            <p:strVal val="#ppt_y"/>
                                          </p:val>
                                        </p:tav>
                                      </p:tavLst>
                                    </p:anim>
                                    <p:anim calcmode="lin" valueType="num">
                                      <p:cBhvr>
                                        <p:cTn id="14" dur="500" fill="hold"/>
                                        <p:tgtEl>
                                          <p:spTgt spid="34818"/>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4818"/>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4818"/>
                                        </p:tgtEl>
                                      </p:cBhvr>
                                    </p:animEffect>
                                  </p:childTnLst>
                                </p:cTn>
                              </p:par>
                            </p:childTnLst>
                          </p:cTn>
                        </p:par>
                        <p:par>
                          <p:cTn id="17" fill="hold">
                            <p:stCondLst>
                              <p:cond delay="1350"/>
                            </p:stCondLst>
                            <p:childTnLst>
                              <p:par>
                                <p:cTn id="18" presetID="10" presetClass="entr" presetSubtype="0" fill="hold" nodeType="afterEffect">
                                  <p:stCondLst>
                                    <p:cond delay="0"/>
                                  </p:stCondLst>
                                  <p:childTnLst>
                                    <p:set>
                                      <p:cBhvr>
                                        <p:cTn id="19" dur="1" fill="hold">
                                          <p:stCondLst>
                                            <p:cond delay="0"/>
                                          </p:stCondLst>
                                        </p:cTn>
                                        <p:tgtEl>
                                          <p:spTgt spid="34819"/>
                                        </p:tgtEl>
                                        <p:attrNameLst>
                                          <p:attrName>style.visibility</p:attrName>
                                        </p:attrNameLst>
                                      </p:cBhvr>
                                      <p:to>
                                        <p:strVal val="visible"/>
                                      </p:to>
                                    </p:set>
                                    <p:animEffect transition="in" filter="fade">
                                      <p:cBhvr>
                                        <p:cTn id="20" dur="500"/>
                                        <p:tgtEl>
                                          <p:spTgt spid="34819"/>
                                        </p:tgtEl>
                                      </p:cBhvr>
                                    </p:animEffect>
                                  </p:childTnLst>
                                </p:cTn>
                              </p:par>
                            </p:childTnLst>
                          </p:cTn>
                        </p:par>
                        <p:par>
                          <p:cTn id="21" fill="hold">
                            <p:stCondLst>
                              <p:cond delay="1850"/>
                            </p:stCondLst>
                            <p:childTnLst>
                              <p:par>
                                <p:cTn id="22" presetID="10" presetClass="entr" presetSubtype="0" fill="hold" nodeType="afterEffect">
                                  <p:stCondLst>
                                    <p:cond delay="0"/>
                                  </p:stCondLst>
                                  <p:childTnLst>
                                    <p:set>
                                      <p:cBhvr>
                                        <p:cTn id="23" dur="1" fill="hold">
                                          <p:stCondLst>
                                            <p:cond delay="0"/>
                                          </p:stCondLst>
                                        </p:cTn>
                                        <p:tgtEl>
                                          <p:spTgt spid="34821"/>
                                        </p:tgtEl>
                                        <p:attrNameLst>
                                          <p:attrName>style.visibility</p:attrName>
                                        </p:attrNameLst>
                                      </p:cBhvr>
                                      <p:to>
                                        <p:strVal val="visible"/>
                                      </p:to>
                                    </p:set>
                                    <p:animEffect transition="in" filter="fade">
                                      <p:cBhvr>
                                        <p:cTn id="24" dur="500"/>
                                        <p:tgtEl>
                                          <p:spTgt spid="34821"/>
                                        </p:tgtEl>
                                      </p:cBhvr>
                                    </p:animEffect>
                                  </p:childTnLst>
                                </p:cTn>
                              </p:par>
                            </p:childTnLst>
                          </p:cTn>
                        </p:par>
                        <p:par>
                          <p:cTn id="25" fill="hold">
                            <p:stCondLst>
                              <p:cond delay="2350"/>
                            </p:stCondLst>
                            <p:childTnLst>
                              <p:par>
                                <p:cTn id="26" presetID="10" presetClass="entr" presetSubtype="0" fill="hold" nodeType="afterEffect">
                                  <p:stCondLst>
                                    <p:cond delay="0"/>
                                  </p:stCondLst>
                                  <p:childTnLst>
                                    <p:set>
                                      <p:cBhvr>
                                        <p:cTn id="27" dur="1" fill="hold">
                                          <p:stCondLst>
                                            <p:cond delay="0"/>
                                          </p:stCondLst>
                                        </p:cTn>
                                        <p:tgtEl>
                                          <p:spTgt spid="34825"/>
                                        </p:tgtEl>
                                        <p:attrNameLst>
                                          <p:attrName>style.visibility</p:attrName>
                                        </p:attrNameLst>
                                      </p:cBhvr>
                                      <p:to>
                                        <p:strVal val="visible"/>
                                      </p:to>
                                    </p:set>
                                    <p:animEffect transition="in" filter="fade">
                                      <p:cBhvr>
                                        <p:cTn id="28" dur="500"/>
                                        <p:tgtEl>
                                          <p:spTgt spid="34825"/>
                                        </p:tgtEl>
                                      </p:cBhvr>
                                    </p:animEffect>
                                  </p:childTnLst>
                                </p:cTn>
                              </p:par>
                            </p:childTnLst>
                          </p:cTn>
                        </p:par>
                        <p:par>
                          <p:cTn id="29" fill="hold">
                            <p:stCondLst>
                              <p:cond delay="2850"/>
                            </p:stCondLst>
                            <p:childTnLst>
                              <p:par>
                                <p:cTn id="30" presetID="10" presetClass="entr" presetSubtype="0" fill="hold" nodeType="afterEffect">
                                  <p:stCondLst>
                                    <p:cond delay="0"/>
                                  </p:stCondLst>
                                  <p:childTnLst>
                                    <p:set>
                                      <p:cBhvr>
                                        <p:cTn id="31" dur="1" fill="hold">
                                          <p:stCondLst>
                                            <p:cond delay="0"/>
                                          </p:stCondLst>
                                        </p:cTn>
                                        <p:tgtEl>
                                          <p:spTgt spid="34827"/>
                                        </p:tgtEl>
                                        <p:attrNameLst>
                                          <p:attrName>style.visibility</p:attrName>
                                        </p:attrNameLst>
                                      </p:cBhvr>
                                      <p:to>
                                        <p:strVal val="visible"/>
                                      </p:to>
                                    </p:set>
                                    <p:animEffect transition="in" filter="fade">
                                      <p:cBhvr>
                                        <p:cTn id="32" dur="500"/>
                                        <p:tgtEl>
                                          <p:spTgt spid="34827"/>
                                        </p:tgtEl>
                                      </p:cBhvr>
                                    </p:animEffect>
                                  </p:childTnLst>
                                </p:cTn>
                              </p:par>
                            </p:childTnLst>
                          </p:cTn>
                        </p:par>
                        <p:par>
                          <p:cTn id="33" fill="hold">
                            <p:stCondLst>
                              <p:cond delay="3350"/>
                            </p:stCondLst>
                            <p:childTnLst>
                              <p:par>
                                <p:cTn id="34" presetID="41" presetClass="entr" presetSubtype="0" fill="hold" grpId="0" nodeType="afterEffect">
                                  <p:stCondLst>
                                    <p:cond delay="0"/>
                                  </p:stCondLst>
                                  <p:iterate type="lt">
                                    <p:tmPct val="10000"/>
                                  </p:iterate>
                                  <p:childTnLst>
                                    <p:set>
                                      <p:cBhvr>
                                        <p:cTn id="35" dur="1" fill="hold">
                                          <p:stCondLst>
                                            <p:cond delay="0"/>
                                          </p:stCondLst>
                                        </p:cTn>
                                        <p:tgtEl>
                                          <p:spTgt spid="34820"/>
                                        </p:tgtEl>
                                        <p:attrNameLst>
                                          <p:attrName>style.visibility</p:attrName>
                                        </p:attrNameLst>
                                      </p:cBhvr>
                                      <p:to>
                                        <p:strVal val="visible"/>
                                      </p:to>
                                    </p:set>
                                    <p:anim calcmode="lin" valueType="num">
                                      <p:cBhvr>
                                        <p:cTn id="36" dur="500" fill="hold"/>
                                        <p:tgtEl>
                                          <p:spTgt spid="34820"/>
                                        </p:tgtEl>
                                        <p:attrNameLst>
                                          <p:attrName>ppt_x</p:attrName>
                                        </p:attrNameLst>
                                      </p:cBhvr>
                                      <p:tavLst>
                                        <p:tav tm="0">
                                          <p:val>
                                            <p:strVal val="#ppt_x"/>
                                          </p:val>
                                        </p:tav>
                                        <p:tav tm="50000">
                                          <p:val>
                                            <p:strVal val="#ppt_x+.1"/>
                                          </p:val>
                                        </p:tav>
                                        <p:tav tm="100000">
                                          <p:val>
                                            <p:strVal val="#ppt_x"/>
                                          </p:val>
                                        </p:tav>
                                      </p:tavLst>
                                    </p:anim>
                                    <p:anim calcmode="lin" valueType="num">
                                      <p:cBhvr>
                                        <p:cTn id="37" dur="500" fill="hold"/>
                                        <p:tgtEl>
                                          <p:spTgt spid="34820"/>
                                        </p:tgtEl>
                                        <p:attrNameLst>
                                          <p:attrName>ppt_y</p:attrName>
                                        </p:attrNameLst>
                                      </p:cBhvr>
                                      <p:tavLst>
                                        <p:tav tm="0">
                                          <p:val>
                                            <p:strVal val="#ppt_y"/>
                                          </p:val>
                                        </p:tav>
                                        <p:tav tm="100000">
                                          <p:val>
                                            <p:strVal val="#ppt_y"/>
                                          </p:val>
                                        </p:tav>
                                      </p:tavLst>
                                    </p:anim>
                                    <p:anim calcmode="lin" valueType="num">
                                      <p:cBhvr>
                                        <p:cTn id="38" dur="500" fill="hold"/>
                                        <p:tgtEl>
                                          <p:spTgt spid="34820"/>
                                        </p:tgtEl>
                                        <p:attrNameLst>
                                          <p:attrName>ppt_h</p:attrName>
                                        </p:attrNameLst>
                                      </p:cBhvr>
                                      <p:tavLst>
                                        <p:tav tm="0">
                                          <p:val>
                                            <p:strVal val="#ppt_h/10"/>
                                          </p:val>
                                        </p:tav>
                                        <p:tav tm="50000">
                                          <p:val>
                                            <p:strVal val="#ppt_h+.01"/>
                                          </p:val>
                                        </p:tav>
                                        <p:tav tm="100000">
                                          <p:val>
                                            <p:strVal val="#ppt_h"/>
                                          </p:val>
                                        </p:tav>
                                      </p:tavLst>
                                    </p:anim>
                                    <p:anim calcmode="lin" valueType="num">
                                      <p:cBhvr>
                                        <p:cTn id="39" dur="500" fill="hold"/>
                                        <p:tgtEl>
                                          <p:spTgt spid="34820"/>
                                        </p:tgtEl>
                                        <p:attrNameLst>
                                          <p:attrName>ppt_w</p:attrName>
                                        </p:attrNameLst>
                                      </p:cBhvr>
                                      <p:tavLst>
                                        <p:tav tm="0">
                                          <p:val>
                                            <p:strVal val="#ppt_w/10"/>
                                          </p:val>
                                        </p:tav>
                                        <p:tav tm="50000">
                                          <p:val>
                                            <p:strVal val="#ppt_w+.01"/>
                                          </p:val>
                                        </p:tav>
                                        <p:tav tm="100000">
                                          <p:val>
                                            <p:strVal val="#ppt_w"/>
                                          </p:val>
                                        </p:tav>
                                      </p:tavLst>
                                    </p:anim>
                                    <p:animEffect transition="in" filter="fade">
                                      <p:cBhvr>
                                        <p:cTn id="40" dur="500" tmFilter="0,0; .5, 1; 1, 1"/>
                                        <p:tgtEl>
                                          <p:spTgt spid="34820"/>
                                        </p:tgtEl>
                                      </p:cBhvr>
                                    </p:animEffect>
                                  </p:childTnLst>
                                </p:cTn>
                              </p:par>
                              <p:par>
                                <p:cTn id="41" presetID="41" presetClass="entr" presetSubtype="0" fill="hold" grpId="0" nodeType="withEffect">
                                  <p:stCondLst>
                                    <p:cond delay="0"/>
                                  </p:stCondLst>
                                  <p:iterate type="lt">
                                    <p:tmPct val="10000"/>
                                  </p:iterate>
                                  <p:childTnLst>
                                    <p:set>
                                      <p:cBhvr>
                                        <p:cTn id="42" dur="1" fill="hold">
                                          <p:stCondLst>
                                            <p:cond delay="0"/>
                                          </p:stCondLst>
                                        </p:cTn>
                                        <p:tgtEl>
                                          <p:spTgt spid="34822"/>
                                        </p:tgtEl>
                                        <p:attrNameLst>
                                          <p:attrName>style.visibility</p:attrName>
                                        </p:attrNameLst>
                                      </p:cBhvr>
                                      <p:to>
                                        <p:strVal val="visible"/>
                                      </p:to>
                                    </p:set>
                                    <p:anim calcmode="lin" valueType="num">
                                      <p:cBhvr>
                                        <p:cTn id="43" dur="500" fill="hold"/>
                                        <p:tgtEl>
                                          <p:spTgt spid="34822"/>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4822"/>
                                        </p:tgtEl>
                                        <p:attrNameLst>
                                          <p:attrName>ppt_y</p:attrName>
                                        </p:attrNameLst>
                                      </p:cBhvr>
                                      <p:tavLst>
                                        <p:tav tm="0">
                                          <p:val>
                                            <p:strVal val="#ppt_y"/>
                                          </p:val>
                                        </p:tav>
                                        <p:tav tm="100000">
                                          <p:val>
                                            <p:strVal val="#ppt_y"/>
                                          </p:val>
                                        </p:tav>
                                      </p:tavLst>
                                    </p:anim>
                                    <p:anim calcmode="lin" valueType="num">
                                      <p:cBhvr>
                                        <p:cTn id="45" dur="500" fill="hold"/>
                                        <p:tgtEl>
                                          <p:spTgt spid="34822"/>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4822"/>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4822"/>
                                        </p:tgtEl>
                                      </p:cBhvr>
                                    </p:animEffect>
                                  </p:childTnLst>
                                </p:cTn>
                              </p:par>
                              <p:par>
                                <p:cTn id="48" presetID="41" presetClass="entr" presetSubtype="0" fill="hold" grpId="0" nodeType="withEffect">
                                  <p:stCondLst>
                                    <p:cond delay="0"/>
                                  </p:stCondLst>
                                  <p:iterate type="lt">
                                    <p:tmPct val="10000"/>
                                  </p:iterate>
                                  <p:childTnLst>
                                    <p:set>
                                      <p:cBhvr>
                                        <p:cTn id="49" dur="1" fill="hold">
                                          <p:stCondLst>
                                            <p:cond delay="0"/>
                                          </p:stCondLst>
                                        </p:cTn>
                                        <p:tgtEl>
                                          <p:spTgt spid="34826"/>
                                        </p:tgtEl>
                                        <p:attrNameLst>
                                          <p:attrName>style.visibility</p:attrName>
                                        </p:attrNameLst>
                                      </p:cBhvr>
                                      <p:to>
                                        <p:strVal val="visible"/>
                                      </p:to>
                                    </p:set>
                                    <p:anim calcmode="lin" valueType="num">
                                      <p:cBhvr>
                                        <p:cTn id="50" dur="500" fill="hold"/>
                                        <p:tgtEl>
                                          <p:spTgt spid="34826"/>
                                        </p:tgtEl>
                                        <p:attrNameLst>
                                          <p:attrName>ppt_x</p:attrName>
                                        </p:attrNameLst>
                                      </p:cBhvr>
                                      <p:tavLst>
                                        <p:tav tm="0">
                                          <p:val>
                                            <p:strVal val="#ppt_x"/>
                                          </p:val>
                                        </p:tav>
                                        <p:tav tm="50000">
                                          <p:val>
                                            <p:strVal val="#ppt_x+.1"/>
                                          </p:val>
                                        </p:tav>
                                        <p:tav tm="100000">
                                          <p:val>
                                            <p:strVal val="#ppt_x"/>
                                          </p:val>
                                        </p:tav>
                                      </p:tavLst>
                                    </p:anim>
                                    <p:anim calcmode="lin" valueType="num">
                                      <p:cBhvr>
                                        <p:cTn id="51" dur="500" fill="hold"/>
                                        <p:tgtEl>
                                          <p:spTgt spid="34826"/>
                                        </p:tgtEl>
                                        <p:attrNameLst>
                                          <p:attrName>ppt_y</p:attrName>
                                        </p:attrNameLst>
                                      </p:cBhvr>
                                      <p:tavLst>
                                        <p:tav tm="0">
                                          <p:val>
                                            <p:strVal val="#ppt_y"/>
                                          </p:val>
                                        </p:tav>
                                        <p:tav tm="100000">
                                          <p:val>
                                            <p:strVal val="#ppt_y"/>
                                          </p:val>
                                        </p:tav>
                                      </p:tavLst>
                                    </p:anim>
                                    <p:anim calcmode="lin" valueType="num">
                                      <p:cBhvr>
                                        <p:cTn id="52" dur="500" fill="hold"/>
                                        <p:tgtEl>
                                          <p:spTgt spid="34826"/>
                                        </p:tgtEl>
                                        <p:attrNameLst>
                                          <p:attrName>ppt_h</p:attrName>
                                        </p:attrNameLst>
                                      </p:cBhvr>
                                      <p:tavLst>
                                        <p:tav tm="0">
                                          <p:val>
                                            <p:strVal val="#ppt_h/10"/>
                                          </p:val>
                                        </p:tav>
                                        <p:tav tm="50000">
                                          <p:val>
                                            <p:strVal val="#ppt_h+.01"/>
                                          </p:val>
                                        </p:tav>
                                        <p:tav tm="100000">
                                          <p:val>
                                            <p:strVal val="#ppt_h"/>
                                          </p:val>
                                        </p:tav>
                                      </p:tavLst>
                                    </p:anim>
                                    <p:anim calcmode="lin" valueType="num">
                                      <p:cBhvr>
                                        <p:cTn id="53" dur="500" fill="hold"/>
                                        <p:tgtEl>
                                          <p:spTgt spid="34826"/>
                                        </p:tgtEl>
                                        <p:attrNameLst>
                                          <p:attrName>ppt_w</p:attrName>
                                        </p:attrNameLst>
                                      </p:cBhvr>
                                      <p:tavLst>
                                        <p:tav tm="0">
                                          <p:val>
                                            <p:strVal val="#ppt_w/10"/>
                                          </p:val>
                                        </p:tav>
                                        <p:tav tm="50000">
                                          <p:val>
                                            <p:strVal val="#ppt_w+.01"/>
                                          </p:val>
                                        </p:tav>
                                        <p:tav tm="100000">
                                          <p:val>
                                            <p:strVal val="#ppt_w"/>
                                          </p:val>
                                        </p:tav>
                                      </p:tavLst>
                                    </p:anim>
                                    <p:animEffect transition="in" filter="fade">
                                      <p:cBhvr>
                                        <p:cTn id="54" dur="500" tmFilter="0,0; .5, 1; 1, 1"/>
                                        <p:tgtEl>
                                          <p:spTgt spid="34826"/>
                                        </p:tgtEl>
                                      </p:cBhvr>
                                    </p:animEffect>
                                  </p:childTnLst>
                                </p:cTn>
                              </p:par>
                              <p:par>
                                <p:cTn id="55" presetID="41" presetClass="entr" presetSubtype="0" fill="hold" grpId="0" nodeType="withEffect">
                                  <p:stCondLst>
                                    <p:cond delay="0"/>
                                  </p:stCondLst>
                                  <p:iterate type="lt">
                                    <p:tmPct val="10000"/>
                                  </p:iterate>
                                  <p:childTnLst>
                                    <p:set>
                                      <p:cBhvr>
                                        <p:cTn id="56" dur="1" fill="hold">
                                          <p:stCondLst>
                                            <p:cond delay="0"/>
                                          </p:stCondLst>
                                        </p:cTn>
                                        <p:tgtEl>
                                          <p:spTgt spid="34828"/>
                                        </p:tgtEl>
                                        <p:attrNameLst>
                                          <p:attrName>style.visibility</p:attrName>
                                        </p:attrNameLst>
                                      </p:cBhvr>
                                      <p:to>
                                        <p:strVal val="visible"/>
                                      </p:to>
                                    </p:set>
                                    <p:anim calcmode="lin" valueType="num">
                                      <p:cBhvr>
                                        <p:cTn id="57" dur="500" fill="hold"/>
                                        <p:tgtEl>
                                          <p:spTgt spid="34828"/>
                                        </p:tgtEl>
                                        <p:attrNameLst>
                                          <p:attrName>ppt_x</p:attrName>
                                        </p:attrNameLst>
                                      </p:cBhvr>
                                      <p:tavLst>
                                        <p:tav tm="0">
                                          <p:val>
                                            <p:strVal val="#ppt_x"/>
                                          </p:val>
                                        </p:tav>
                                        <p:tav tm="50000">
                                          <p:val>
                                            <p:strVal val="#ppt_x+.1"/>
                                          </p:val>
                                        </p:tav>
                                        <p:tav tm="100000">
                                          <p:val>
                                            <p:strVal val="#ppt_x"/>
                                          </p:val>
                                        </p:tav>
                                      </p:tavLst>
                                    </p:anim>
                                    <p:anim calcmode="lin" valueType="num">
                                      <p:cBhvr>
                                        <p:cTn id="58" dur="500" fill="hold"/>
                                        <p:tgtEl>
                                          <p:spTgt spid="34828"/>
                                        </p:tgtEl>
                                        <p:attrNameLst>
                                          <p:attrName>ppt_y</p:attrName>
                                        </p:attrNameLst>
                                      </p:cBhvr>
                                      <p:tavLst>
                                        <p:tav tm="0">
                                          <p:val>
                                            <p:strVal val="#ppt_y"/>
                                          </p:val>
                                        </p:tav>
                                        <p:tav tm="100000">
                                          <p:val>
                                            <p:strVal val="#ppt_y"/>
                                          </p:val>
                                        </p:tav>
                                      </p:tavLst>
                                    </p:anim>
                                    <p:anim calcmode="lin" valueType="num">
                                      <p:cBhvr>
                                        <p:cTn id="59" dur="500" fill="hold"/>
                                        <p:tgtEl>
                                          <p:spTgt spid="34828"/>
                                        </p:tgtEl>
                                        <p:attrNameLst>
                                          <p:attrName>ppt_h</p:attrName>
                                        </p:attrNameLst>
                                      </p:cBhvr>
                                      <p:tavLst>
                                        <p:tav tm="0">
                                          <p:val>
                                            <p:strVal val="#ppt_h/10"/>
                                          </p:val>
                                        </p:tav>
                                        <p:tav tm="50000">
                                          <p:val>
                                            <p:strVal val="#ppt_h+.01"/>
                                          </p:val>
                                        </p:tav>
                                        <p:tav tm="100000">
                                          <p:val>
                                            <p:strVal val="#ppt_h"/>
                                          </p:val>
                                        </p:tav>
                                      </p:tavLst>
                                    </p:anim>
                                    <p:anim calcmode="lin" valueType="num">
                                      <p:cBhvr>
                                        <p:cTn id="60" dur="500" fill="hold"/>
                                        <p:tgtEl>
                                          <p:spTgt spid="34828"/>
                                        </p:tgtEl>
                                        <p:attrNameLst>
                                          <p:attrName>ppt_w</p:attrName>
                                        </p:attrNameLst>
                                      </p:cBhvr>
                                      <p:tavLst>
                                        <p:tav tm="0">
                                          <p:val>
                                            <p:strVal val="#ppt_w/10"/>
                                          </p:val>
                                        </p:tav>
                                        <p:tav tm="50000">
                                          <p:val>
                                            <p:strVal val="#ppt_w+.01"/>
                                          </p:val>
                                        </p:tav>
                                        <p:tav tm="100000">
                                          <p:val>
                                            <p:strVal val="#ppt_w"/>
                                          </p:val>
                                        </p:tav>
                                      </p:tavLst>
                                    </p:anim>
                                    <p:animEffect transition="in" filter="fade">
                                      <p:cBhvr>
                                        <p:cTn id="61" dur="500" tmFilter="0,0; .5, 1; 1, 1"/>
                                        <p:tgtEl>
                                          <p:spTgt spid="34828"/>
                                        </p:tgtEl>
                                      </p:cBhvr>
                                    </p:animEffect>
                                  </p:childTnLst>
                                </p:cTn>
                              </p:par>
                              <p:par>
                                <p:cTn id="62" presetID="41" presetClass="entr" presetSubtype="0" fill="hold" grpId="0" nodeType="withEffect" nodePh="1">
                                  <p:stCondLst>
                                    <p:cond delay="0"/>
                                  </p:stCondLst>
                                  <p:endCondLst>
                                    <p:cond evt="begin" delay="0">
                                      <p:tn val="62"/>
                                    </p:cond>
                                  </p:endCondLst>
                                  <p:iterate type="lt">
                                    <p:tmPct val="10000"/>
                                  </p:iterate>
                                  <p:childTnLst>
                                    <p:set>
                                      <p:cBhvr>
                                        <p:cTn id="63" dur="1" fill="hold">
                                          <p:stCondLst>
                                            <p:cond delay="0"/>
                                          </p:stCondLst>
                                        </p:cTn>
                                        <p:tgtEl>
                                          <p:spTgt spid="34830"/>
                                        </p:tgtEl>
                                        <p:attrNameLst>
                                          <p:attrName>style.visibility</p:attrName>
                                        </p:attrNameLst>
                                      </p:cBhvr>
                                      <p:to>
                                        <p:strVal val="visible"/>
                                      </p:to>
                                    </p:set>
                                    <p:anim calcmode="lin" valueType="num">
                                      <p:cBhvr>
                                        <p:cTn id="64" dur="500" fill="hold"/>
                                        <p:tgtEl>
                                          <p:spTgt spid="34830"/>
                                        </p:tgtEl>
                                        <p:attrNameLst>
                                          <p:attrName>ppt_x</p:attrName>
                                        </p:attrNameLst>
                                      </p:cBhvr>
                                      <p:tavLst>
                                        <p:tav tm="0">
                                          <p:val>
                                            <p:strVal val="#ppt_x"/>
                                          </p:val>
                                        </p:tav>
                                        <p:tav tm="50000">
                                          <p:val>
                                            <p:strVal val="#ppt_x+.1"/>
                                          </p:val>
                                        </p:tav>
                                        <p:tav tm="100000">
                                          <p:val>
                                            <p:strVal val="#ppt_x"/>
                                          </p:val>
                                        </p:tav>
                                      </p:tavLst>
                                    </p:anim>
                                    <p:anim calcmode="lin" valueType="num">
                                      <p:cBhvr>
                                        <p:cTn id="65" dur="500" fill="hold"/>
                                        <p:tgtEl>
                                          <p:spTgt spid="34830"/>
                                        </p:tgtEl>
                                        <p:attrNameLst>
                                          <p:attrName>ppt_y</p:attrName>
                                        </p:attrNameLst>
                                      </p:cBhvr>
                                      <p:tavLst>
                                        <p:tav tm="0">
                                          <p:val>
                                            <p:strVal val="#ppt_y"/>
                                          </p:val>
                                        </p:tav>
                                        <p:tav tm="100000">
                                          <p:val>
                                            <p:strVal val="#ppt_y"/>
                                          </p:val>
                                        </p:tav>
                                      </p:tavLst>
                                    </p:anim>
                                    <p:anim calcmode="lin" valueType="num">
                                      <p:cBhvr>
                                        <p:cTn id="66" dur="500" fill="hold"/>
                                        <p:tgtEl>
                                          <p:spTgt spid="34830"/>
                                        </p:tgtEl>
                                        <p:attrNameLst>
                                          <p:attrName>ppt_h</p:attrName>
                                        </p:attrNameLst>
                                      </p:cBhvr>
                                      <p:tavLst>
                                        <p:tav tm="0">
                                          <p:val>
                                            <p:strVal val="#ppt_h/10"/>
                                          </p:val>
                                        </p:tav>
                                        <p:tav tm="50000">
                                          <p:val>
                                            <p:strVal val="#ppt_h+.01"/>
                                          </p:val>
                                        </p:tav>
                                        <p:tav tm="100000">
                                          <p:val>
                                            <p:strVal val="#ppt_h"/>
                                          </p:val>
                                        </p:tav>
                                      </p:tavLst>
                                    </p:anim>
                                    <p:anim calcmode="lin" valueType="num">
                                      <p:cBhvr>
                                        <p:cTn id="67" dur="500" fill="hold"/>
                                        <p:tgtEl>
                                          <p:spTgt spid="34830"/>
                                        </p:tgtEl>
                                        <p:attrNameLst>
                                          <p:attrName>ppt_w</p:attrName>
                                        </p:attrNameLst>
                                      </p:cBhvr>
                                      <p:tavLst>
                                        <p:tav tm="0">
                                          <p:val>
                                            <p:strVal val="#ppt_w/10"/>
                                          </p:val>
                                        </p:tav>
                                        <p:tav tm="50000">
                                          <p:val>
                                            <p:strVal val="#ppt_w+.01"/>
                                          </p:val>
                                        </p:tav>
                                        <p:tav tm="100000">
                                          <p:val>
                                            <p:strVal val="#ppt_w"/>
                                          </p:val>
                                        </p:tav>
                                      </p:tavLst>
                                    </p:anim>
                                    <p:animEffect transition="in" filter="fade">
                                      <p:cBhvr>
                                        <p:cTn id="68" dur="500" tmFilter="0,0; .5, 1; 1, 1"/>
                                        <p:tgtEl>
                                          <p:spTgt spid="34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20" grpId="0"/>
      <p:bldP spid="34822" grpId="0"/>
      <p:bldP spid="34826" grpId="0"/>
      <p:bldP spid="34828" grpId="0"/>
      <p:bldP spid="348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0"/>
          <p:cNvSpPr>
            <a:spLocks noChangeArrowheads="1"/>
          </p:cNvSpPr>
          <p:nvPr/>
        </p:nvSpPr>
        <p:spPr bwMode="auto">
          <a:xfrm>
            <a:off x="0" y="252413"/>
            <a:ext cx="2268538" cy="719137"/>
          </a:xfrm>
          <a:prstGeom prst="rect">
            <a:avLst/>
          </a:prstGeom>
          <a:solidFill>
            <a:schemeClr val="tx2"/>
          </a:solidFill>
          <a:ln w="9525">
            <a:noFill/>
            <a:miter lim="800000"/>
          </a:ln>
        </p:spPr>
        <p:txBody>
          <a:bodyPr wrap="none" anchor="ctr"/>
          <a:lstStyle/>
          <a:p>
            <a:r>
              <a:rPr lang="en-US" altLang="zh-CN" sz="2800">
                <a:solidFill>
                  <a:schemeClr val="bg1"/>
                </a:solidFill>
                <a:latin typeface="Times New Roman" panose="02020603050405020304" pitchFamily="18" charset="0"/>
              </a:rPr>
              <a:t>Q</a:t>
            </a:r>
            <a:r>
              <a:rPr lang="en-US" altLang="zh-CN" sz="2800" b="1">
                <a:solidFill>
                  <a:schemeClr val="bg1"/>
                </a:solidFill>
                <a:latin typeface="Times New Roman" panose="02020603050405020304" pitchFamily="18" charset="0"/>
              </a:rPr>
              <a:t>uestionnaire</a:t>
            </a:r>
            <a:endParaRPr lang="zh-CN" altLang="en-US" sz="2800" b="1">
              <a:solidFill>
                <a:schemeClr val="bg1"/>
              </a:solidFill>
              <a:latin typeface="Times New Roman" panose="02020603050405020304" pitchFamily="18" charset="0"/>
            </a:endParaRPr>
          </a:p>
        </p:txBody>
      </p:sp>
      <p:pic>
        <p:nvPicPr>
          <p:cNvPr id="37891" name="Picture 3" descr="QQ图片20170425201557"/>
          <p:cNvPicPr>
            <a:picLocks noChangeAspect="1" noChangeArrowheads="1"/>
          </p:cNvPicPr>
          <p:nvPr/>
        </p:nvPicPr>
        <p:blipFill>
          <a:blip r:embed="rId1"/>
          <a:srcRect/>
          <a:stretch>
            <a:fillRect/>
          </a:stretch>
        </p:blipFill>
        <p:spPr bwMode="auto">
          <a:xfrm>
            <a:off x="396875" y="1404938"/>
            <a:ext cx="8953500" cy="2276475"/>
          </a:xfrm>
          <a:prstGeom prst="rect">
            <a:avLst/>
          </a:prstGeom>
          <a:noFill/>
        </p:spPr>
      </p:pic>
      <p:sp>
        <p:nvSpPr>
          <p:cNvPr id="37892" name="Text Box 4"/>
          <p:cNvSpPr txBox="1">
            <a:spLocks noChangeArrowheads="1"/>
          </p:cNvSpPr>
          <p:nvPr/>
        </p:nvSpPr>
        <p:spPr bwMode="auto">
          <a:xfrm>
            <a:off x="376238" y="3995738"/>
            <a:ext cx="7005637" cy="669925"/>
          </a:xfrm>
          <a:prstGeom prst="rect">
            <a:avLst/>
          </a:prstGeom>
          <a:noFill/>
          <a:ln w="9525">
            <a:noFill/>
            <a:miter lim="800000"/>
          </a:ln>
          <a:effectLst/>
        </p:spPr>
        <p:txBody>
          <a:bodyPr>
            <a:spAutoFit/>
          </a:bodyPr>
          <a:lstStyle/>
          <a:p>
            <a:pPr defTabSz="914400"/>
            <a:r>
              <a:rPr lang="en-US" altLang="zh-CN">
                <a:latin typeface="Times New Roman" panose="02020603050405020304" pitchFamily="18" charset="0"/>
              </a:rPr>
              <a:t>From the investigation we can see that many people do not understand the World Environment Day. </a:t>
            </a:r>
            <a:endParaRPr lang="zh-CN" altLang="en-US">
              <a:latin typeface="Times New Roman" panose="02020603050405020304" pitchFamily="18" charset="0"/>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7891"/>
                                        </p:tgtEl>
                                        <p:attrNameLst>
                                          <p:attrName>style.visibility</p:attrName>
                                        </p:attrNameLst>
                                      </p:cBhvr>
                                      <p:to>
                                        <p:strVal val="visible"/>
                                      </p:to>
                                    </p:set>
                                    <p:animEffect transition="in" filter="blinds(horizontal)">
                                      <p:cBhvr>
                                        <p:cTn id="7" dur="500"/>
                                        <p:tgtEl>
                                          <p:spTgt spid="3789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892">
                                            <p:txEl>
                                              <p:pRg st="0" end="0"/>
                                            </p:txEl>
                                          </p:spTgt>
                                        </p:tgtEl>
                                        <p:attrNameLst>
                                          <p:attrName>style.visibility</p:attrName>
                                        </p:attrNameLst>
                                      </p:cBhvr>
                                      <p:to>
                                        <p:strVal val="visible"/>
                                      </p:to>
                                    </p:set>
                                    <p:anim calcmode="lin" valueType="num">
                                      <p:cBhvr additive="base">
                                        <p:cTn id="12" dur="1000" fill="hold"/>
                                        <p:tgtEl>
                                          <p:spTgt spid="37892">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789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0"/>
          <p:cNvSpPr>
            <a:spLocks noChangeArrowheads="1"/>
          </p:cNvSpPr>
          <p:nvPr/>
        </p:nvSpPr>
        <p:spPr bwMode="auto">
          <a:xfrm>
            <a:off x="0" y="252413"/>
            <a:ext cx="2268538" cy="719137"/>
          </a:xfrm>
          <a:prstGeom prst="rect">
            <a:avLst/>
          </a:prstGeom>
          <a:solidFill>
            <a:schemeClr val="tx2"/>
          </a:solidFill>
          <a:ln w="9525">
            <a:noFill/>
            <a:miter lim="800000"/>
          </a:ln>
        </p:spPr>
        <p:txBody>
          <a:bodyPr wrap="none" anchor="ctr"/>
          <a:lstStyle/>
          <a:p>
            <a:r>
              <a:rPr lang="en-US" altLang="zh-CN" sz="2800">
                <a:solidFill>
                  <a:schemeClr val="bg1"/>
                </a:solidFill>
                <a:latin typeface="Times New Roman" panose="02020603050405020304" pitchFamily="18" charset="0"/>
              </a:rPr>
              <a:t>Q</a:t>
            </a:r>
            <a:r>
              <a:rPr lang="en-US" altLang="zh-CN" sz="2800" b="1">
                <a:solidFill>
                  <a:schemeClr val="bg1"/>
                </a:solidFill>
                <a:latin typeface="Times New Roman" panose="02020603050405020304" pitchFamily="18" charset="0"/>
              </a:rPr>
              <a:t>uestionnaire</a:t>
            </a:r>
            <a:endParaRPr lang="zh-CN" altLang="en-US" sz="2800" b="1">
              <a:solidFill>
                <a:schemeClr val="bg1"/>
              </a:solidFill>
              <a:latin typeface="Times New Roman" panose="02020603050405020304" pitchFamily="18" charset="0"/>
            </a:endParaRPr>
          </a:p>
        </p:txBody>
      </p:sp>
      <p:pic>
        <p:nvPicPr>
          <p:cNvPr id="106501" name="Picture 5" descr="QQ图片20170425201907"/>
          <p:cNvPicPr>
            <a:picLocks noChangeAspect="1" noChangeArrowheads="1"/>
          </p:cNvPicPr>
          <p:nvPr/>
        </p:nvPicPr>
        <p:blipFill>
          <a:blip r:embed="rId1"/>
          <a:srcRect/>
          <a:stretch>
            <a:fillRect/>
          </a:stretch>
        </p:blipFill>
        <p:spPr bwMode="auto">
          <a:xfrm>
            <a:off x="396875" y="1404938"/>
            <a:ext cx="9001125" cy="2276475"/>
          </a:xfrm>
          <a:prstGeom prst="rect">
            <a:avLst/>
          </a:prstGeom>
          <a:noFill/>
        </p:spPr>
      </p:pic>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6501"/>
                                        </p:tgtEl>
                                        <p:attrNameLst>
                                          <p:attrName>style.visibility</p:attrName>
                                        </p:attrNameLst>
                                      </p:cBhvr>
                                      <p:to>
                                        <p:strVal val="visible"/>
                                      </p:to>
                                    </p:set>
                                    <p:animEffect transition="in" filter="blinds(horizontal)">
                                      <p:cBhvr>
                                        <p:cTn id="7" dur="500"/>
                                        <p:tgtEl>
                                          <p:spTgt spid="1065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0"/>
          <p:cNvSpPr>
            <a:spLocks noChangeArrowheads="1"/>
          </p:cNvSpPr>
          <p:nvPr/>
        </p:nvSpPr>
        <p:spPr bwMode="auto">
          <a:xfrm>
            <a:off x="0" y="252413"/>
            <a:ext cx="2268538" cy="719137"/>
          </a:xfrm>
          <a:prstGeom prst="rect">
            <a:avLst/>
          </a:prstGeom>
          <a:solidFill>
            <a:schemeClr val="tx2"/>
          </a:solidFill>
          <a:ln w="9525">
            <a:noFill/>
            <a:miter lim="800000"/>
          </a:ln>
        </p:spPr>
        <p:txBody>
          <a:bodyPr wrap="none" anchor="ctr"/>
          <a:lstStyle/>
          <a:p>
            <a:r>
              <a:rPr lang="en-US" altLang="zh-CN" sz="2800">
                <a:solidFill>
                  <a:schemeClr val="bg1"/>
                </a:solidFill>
                <a:latin typeface="Times New Roman" panose="02020603050405020304" pitchFamily="18" charset="0"/>
              </a:rPr>
              <a:t>Q</a:t>
            </a:r>
            <a:r>
              <a:rPr lang="en-US" altLang="zh-CN" sz="2800" b="1">
                <a:solidFill>
                  <a:schemeClr val="bg1"/>
                </a:solidFill>
                <a:latin typeface="Times New Roman" panose="02020603050405020304" pitchFamily="18" charset="0"/>
              </a:rPr>
              <a:t>uestionnaire</a:t>
            </a:r>
            <a:endParaRPr lang="zh-CN" altLang="en-US" sz="2800" b="1">
              <a:solidFill>
                <a:schemeClr val="bg1"/>
              </a:solidFill>
              <a:latin typeface="Times New Roman" panose="02020603050405020304" pitchFamily="18" charset="0"/>
            </a:endParaRPr>
          </a:p>
        </p:txBody>
      </p:sp>
      <p:sp>
        <p:nvSpPr>
          <p:cNvPr id="108547" name="Text Box 3"/>
          <p:cNvSpPr txBox="1">
            <a:spLocks noChangeArrowheads="1"/>
          </p:cNvSpPr>
          <p:nvPr/>
        </p:nvSpPr>
        <p:spPr bwMode="auto">
          <a:xfrm>
            <a:off x="396875" y="3924300"/>
            <a:ext cx="7005638" cy="1247775"/>
          </a:xfrm>
          <a:prstGeom prst="rect">
            <a:avLst/>
          </a:prstGeom>
          <a:noFill/>
          <a:ln w="9525">
            <a:noFill/>
            <a:miter lim="800000"/>
          </a:ln>
          <a:effectLst/>
        </p:spPr>
        <p:txBody>
          <a:bodyPr>
            <a:spAutoFit/>
          </a:bodyPr>
          <a:lstStyle/>
          <a:p>
            <a:pPr defTabSz="914400"/>
            <a:r>
              <a:rPr lang="en-US" altLang="zh-CN">
                <a:latin typeface="Times New Roman" panose="02020603050405020304" pitchFamily="18" charset="0"/>
              </a:rPr>
              <a:t> The government's propagandas on environmental protection are not enough. </a:t>
            </a:r>
            <a:endParaRPr lang="en-US" altLang="zh-CN">
              <a:latin typeface="Times New Roman" panose="02020603050405020304" pitchFamily="18" charset="0"/>
            </a:endParaRPr>
          </a:p>
          <a:p>
            <a:pPr defTabSz="914400"/>
            <a:r>
              <a:rPr lang="en-US" altLang="zh-CN">
                <a:latin typeface="Times New Roman" panose="02020603050405020304" pitchFamily="18" charset="0"/>
              </a:rPr>
              <a:t> The legal system of environmental protection is not perfect. </a:t>
            </a:r>
            <a:endParaRPr lang="en-US" altLang="zh-CN">
              <a:latin typeface="Times New Roman" panose="02020603050405020304" pitchFamily="18" charset="0"/>
            </a:endParaRPr>
          </a:p>
          <a:p>
            <a:pPr defTabSz="914400"/>
            <a:r>
              <a:rPr lang="en-US" altLang="zh-CN">
                <a:latin typeface="Times New Roman" panose="02020603050405020304" pitchFamily="18" charset="0"/>
              </a:rPr>
              <a:t> School education is not enough. </a:t>
            </a:r>
            <a:endParaRPr lang="zh-CN" altLang="en-US">
              <a:latin typeface="Times New Roman" panose="02020603050405020304" pitchFamily="18" charset="0"/>
            </a:endParaRPr>
          </a:p>
        </p:txBody>
      </p:sp>
      <p:pic>
        <p:nvPicPr>
          <p:cNvPr id="108549" name="Picture 5" descr="QQ图片20170425202236"/>
          <p:cNvPicPr>
            <a:picLocks noChangeAspect="1" noChangeArrowheads="1"/>
          </p:cNvPicPr>
          <p:nvPr/>
        </p:nvPicPr>
        <p:blipFill>
          <a:blip r:embed="rId1"/>
          <a:srcRect/>
          <a:stretch>
            <a:fillRect/>
          </a:stretch>
        </p:blipFill>
        <p:spPr bwMode="auto">
          <a:xfrm>
            <a:off x="396875" y="1187450"/>
            <a:ext cx="8991600" cy="2533650"/>
          </a:xfrm>
          <a:prstGeom prst="rect">
            <a:avLst/>
          </a:prstGeom>
          <a:noFill/>
        </p:spPr>
      </p:pic>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8549"/>
                                        </p:tgtEl>
                                        <p:attrNameLst>
                                          <p:attrName>style.visibility</p:attrName>
                                        </p:attrNameLst>
                                      </p:cBhvr>
                                      <p:to>
                                        <p:strVal val="visible"/>
                                      </p:to>
                                    </p:set>
                                    <p:animEffect transition="in" filter="blinds(horizontal)">
                                      <p:cBhvr>
                                        <p:cTn id="7" dur="500"/>
                                        <p:tgtEl>
                                          <p:spTgt spid="10854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8547">
                                            <p:txEl>
                                              <p:pRg st="0" end="0"/>
                                            </p:txEl>
                                          </p:spTgt>
                                        </p:tgtEl>
                                        <p:attrNameLst>
                                          <p:attrName>style.visibility</p:attrName>
                                        </p:attrNameLst>
                                      </p:cBhvr>
                                      <p:to>
                                        <p:strVal val="visible"/>
                                      </p:to>
                                    </p:set>
                                    <p:anim calcmode="lin" valueType="num">
                                      <p:cBhvr additive="base">
                                        <p:cTn id="12" dur="500" fill="hold"/>
                                        <p:tgtEl>
                                          <p:spTgt spid="10854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08547">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08547">
                                            <p:txEl>
                                              <p:pRg st="1" end="1"/>
                                            </p:txEl>
                                          </p:spTgt>
                                        </p:tgtEl>
                                        <p:attrNameLst>
                                          <p:attrName>style.visibility</p:attrName>
                                        </p:attrNameLst>
                                      </p:cBhvr>
                                      <p:to>
                                        <p:strVal val="visible"/>
                                      </p:to>
                                    </p:set>
                                    <p:anim calcmode="lin" valueType="num">
                                      <p:cBhvr additive="base">
                                        <p:cTn id="16" dur="500" fill="hold"/>
                                        <p:tgtEl>
                                          <p:spTgt spid="108547">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08547">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108547">
                                            <p:txEl>
                                              <p:pRg st="2" end="2"/>
                                            </p:txEl>
                                          </p:spTgt>
                                        </p:tgtEl>
                                        <p:attrNameLst>
                                          <p:attrName>style.visibility</p:attrName>
                                        </p:attrNameLst>
                                      </p:cBhvr>
                                      <p:to>
                                        <p:strVal val="visible"/>
                                      </p:to>
                                    </p:set>
                                    <p:anim calcmode="lin" valueType="num">
                                      <p:cBhvr additive="base">
                                        <p:cTn id="20" dur="500" fill="hold"/>
                                        <p:tgtEl>
                                          <p:spTgt spid="108547">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085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0"/>
          <p:cNvSpPr>
            <a:spLocks noChangeArrowheads="1"/>
          </p:cNvSpPr>
          <p:nvPr/>
        </p:nvSpPr>
        <p:spPr bwMode="auto">
          <a:xfrm>
            <a:off x="0" y="252413"/>
            <a:ext cx="2268538" cy="719137"/>
          </a:xfrm>
          <a:prstGeom prst="rect">
            <a:avLst/>
          </a:prstGeom>
          <a:solidFill>
            <a:schemeClr val="tx2"/>
          </a:solidFill>
          <a:ln w="9525">
            <a:noFill/>
            <a:miter lim="800000"/>
          </a:ln>
        </p:spPr>
        <p:txBody>
          <a:bodyPr wrap="none" anchor="ctr"/>
          <a:lstStyle/>
          <a:p>
            <a:pPr algn="ctr"/>
            <a:r>
              <a:rPr lang="en-US" altLang="zh-CN" sz="2800">
                <a:solidFill>
                  <a:schemeClr val="bg1"/>
                </a:solidFill>
                <a:latin typeface="Times New Roman" panose="02020603050405020304" pitchFamily="18" charset="0"/>
              </a:rPr>
              <a:t>Q</a:t>
            </a:r>
            <a:r>
              <a:rPr lang="en-US" altLang="zh-CN" sz="2800" b="1">
                <a:solidFill>
                  <a:schemeClr val="bg1"/>
                </a:solidFill>
                <a:latin typeface="Times New Roman" panose="02020603050405020304" pitchFamily="18" charset="0"/>
              </a:rPr>
              <a:t>uestionnaire</a:t>
            </a:r>
            <a:r>
              <a:rPr lang="en-US" altLang="zh-CN" sz="2800">
                <a:solidFill>
                  <a:schemeClr val="bg1"/>
                </a:solidFill>
                <a:latin typeface="Times New Roman" panose="02020603050405020304" pitchFamily="18" charset="0"/>
              </a:rPr>
              <a:t> </a:t>
            </a:r>
            <a:endParaRPr lang="zh-CN" altLang="en-US" sz="2800">
              <a:solidFill>
                <a:schemeClr val="bg1"/>
              </a:solidFill>
              <a:latin typeface="Times New Roman" panose="02020603050405020304" pitchFamily="18" charset="0"/>
            </a:endParaRPr>
          </a:p>
        </p:txBody>
      </p:sp>
      <p:pic>
        <p:nvPicPr>
          <p:cNvPr id="41987" name="Picture 3" descr="QQ图片20170425202727"/>
          <p:cNvPicPr>
            <a:picLocks noChangeAspect="1" noChangeArrowheads="1"/>
          </p:cNvPicPr>
          <p:nvPr/>
        </p:nvPicPr>
        <p:blipFill>
          <a:blip r:embed="rId1"/>
          <a:srcRect/>
          <a:stretch>
            <a:fillRect/>
          </a:stretch>
        </p:blipFill>
        <p:spPr bwMode="auto">
          <a:xfrm>
            <a:off x="900113" y="1044575"/>
            <a:ext cx="7704137" cy="4032250"/>
          </a:xfrm>
          <a:prstGeom prst="rect">
            <a:avLst/>
          </a:prstGeom>
          <a:noFill/>
        </p:spPr>
      </p:pic>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1987"/>
                                        </p:tgtEl>
                                        <p:attrNameLst>
                                          <p:attrName>style.visibility</p:attrName>
                                        </p:attrNameLst>
                                      </p:cBhvr>
                                      <p:to>
                                        <p:strVal val="visible"/>
                                      </p:to>
                                    </p:set>
                                    <p:animEffect transition="in" filter="blinds(horizontal)">
                                      <p:cBhvr>
                                        <p:cTn id="7" dur="500"/>
                                        <p:tgtEl>
                                          <p:spTgt spid="41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0"/>
          <p:cNvSpPr>
            <a:spLocks noChangeArrowheads="1"/>
          </p:cNvSpPr>
          <p:nvPr/>
        </p:nvSpPr>
        <p:spPr bwMode="auto">
          <a:xfrm>
            <a:off x="0" y="252413"/>
            <a:ext cx="2268538" cy="719137"/>
          </a:xfrm>
          <a:prstGeom prst="rect">
            <a:avLst/>
          </a:prstGeom>
          <a:solidFill>
            <a:schemeClr val="tx2"/>
          </a:solidFill>
          <a:ln w="9525">
            <a:noFill/>
            <a:miter lim="800000"/>
          </a:ln>
        </p:spPr>
        <p:txBody>
          <a:bodyPr wrap="none" anchor="ctr"/>
          <a:lstStyle/>
          <a:p>
            <a:pPr algn="ctr"/>
            <a:r>
              <a:rPr lang="en-US" altLang="zh-CN" sz="3600" b="1" dirty="0">
                <a:solidFill>
                  <a:schemeClr val="bg1"/>
                </a:solidFill>
                <a:latin typeface="Times New Roman" panose="02020603050405020304" pitchFamily="18" charset="0"/>
              </a:rPr>
              <a:t>Analysis</a:t>
            </a:r>
            <a:r>
              <a:rPr lang="en-US" altLang="zh-CN" sz="2800" dirty="0">
                <a:solidFill>
                  <a:schemeClr val="bg1"/>
                </a:solidFill>
                <a:latin typeface="Times New Roman" panose="02020603050405020304" pitchFamily="18" charset="0"/>
              </a:rPr>
              <a:t> </a:t>
            </a:r>
            <a:endParaRPr lang="zh-CN" altLang="en-US" sz="2800" dirty="0">
              <a:solidFill>
                <a:schemeClr val="bg1"/>
              </a:solidFill>
              <a:latin typeface="Times New Roman" panose="02020603050405020304" pitchFamily="18" charset="0"/>
            </a:endParaRPr>
          </a:p>
        </p:txBody>
      </p:sp>
      <p:sp>
        <p:nvSpPr>
          <p:cNvPr id="110596" name="Text Box 4"/>
          <p:cNvSpPr txBox="1">
            <a:spLocks noChangeArrowheads="1"/>
          </p:cNvSpPr>
          <p:nvPr/>
        </p:nvSpPr>
        <p:spPr bwMode="auto">
          <a:xfrm>
            <a:off x="684213" y="1260475"/>
            <a:ext cx="7129462" cy="3057525"/>
          </a:xfrm>
          <a:prstGeom prst="rect">
            <a:avLst/>
          </a:prstGeom>
          <a:noFill/>
          <a:ln w="9525">
            <a:noFill/>
            <a:miter lim="800000"/>
          </a:ln>
          <a:effectLst/>
        </p:spPr>
        <p:txBody>
          <a:bodyPr>
            <a:spAutoFit/>
          </a:bodyPr>
          <a:lstStyle/>
          <a:p>
            <a:pPr algn="ctr" defTabSz="914400"/>
            <a:r>
              <a:rPr lang="en-US" altLang="zh-CN" sz="2400" dirty="0">
                <a:latin typeface="Times New Roman" panose="02020603050405020304" pitchFamily="18" charset="0"/>
              </a:rPr>
              <a:t>Source of Atmospheric Pollution</a:t>
            </a:r>
            <a:endParaRPr lang="en-US" altLang="zh-CN" sz="2400" dirty="0">
              <a:latin typeface="Times New Roman" panose="02020603050405020304" pitchFamily="18" charset="0"/>
            </a:endParaRPr>
          </a:p>
          <a:p>
            <a:pPr defTabSz="914400"/>
            <a:r>
              <a:rPr lang="en-US" altLang="zh-CN" dirty="0">
                <a:latin typeface="Times New Roman" panose="02020603050405020304" pitchFamily="18" charset="0"/>
              </a:rPr>
              <a:t>   </a:t>
            </a:r>
            <a:endParaRPr lang="en-US" altLang="zh-CN" dirty="0">
              <a:latin typeface="Times New Roman" panose="02020603050405020304" pitchFamily="18" charset="0"/>
            </a:endParaRPr>
          </a:p>
          <a:p>
            <a:pPr defTabSz="914400"/>
            <a:r>
              <a:rPr lang="en-US" altLang="zh-CN" dirty="0">
                <a:latin typeface="Times New Roman" panose="02020603050405020304" pitchFamily="18" charset="0"/>
              </a:rPr>
              <a:t>    Source of atmospheric pollution can be divided into two categories: natural and man-made. Natural pollution sources are caused by natural causes (such as volcanic eruptions, forest fires, etc.), which are caused by people's production and living activities. In the man-made pollution source, it can be divided into fixed (such as chimney and industrial exhaust) and mobile (such as car, train, plane, ship) two. Due to the common and frequent existence of man-made pollution sources, people pay more attention to it than natural pollution sources.</a:t>
            </a:r>
            <a:endParaRPr lang="zh-CN" altLang="en-US" dirty="0">
              <a:latin typeface="Times New Roman" panose="02020603050405020304" pitchFamily="18" charset="0"/>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10596">
                                            <p:txEl>
                                              <p:pRg st="0" end="0"/>
                                            </p:txEl>
                                          </p:spTgt>
                                        </p:tgtEl>
                                        <p:attrNameLst>
                                          <p:attrName>style.visibility</p:attrName>
                                        </p:attrNameLst>
                                      </p:cBhvr>
                                      <p:to>
                                        <p:strVal val="visible"/>
                                      </p:to>
                                    </p:set>
                                    <p:animEffect transition="in" filter="box(in)">
                                      <p:cBhvr>
                                        <p:cTn id="7" dur="500"/>
                                        <p:tgtEl>
                                          <p:spTgt spid="1105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10596">
                                            <p:txEl>
                                              <p:pRg st="2" end="2"/>
                                            </p:txEl>
                                          </p:spTgt>
                                        </p:tgtEl>
                                        <p:attrNameLst>
                                          <p:attrName>style.visibility</p:attrName>
                                        </p:attrNameLst>
                                      </p:cBhvr>
                                      <p:to>
                                        <p:strVal val="visible"/>
                                      </p:to>
                                    </p:set>
                                    <p:animEffect transition="in" filter="box(in)">
                                      <p:cBhvr>
                                        <p:cTn id="12" dur="500"/>
                                        <p:tgtEl>
                                          <p:spTgt spid="11059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0"/>
          <p:cNvSpPr>
            <a:spLocks noChangeArrowheads="1"/>
          </p:cNvSpPr>
          <p:nvPr/>
        </p:nvSpPr>
        <p:spPr bwMode="auto">
          <a:xfrm>
            <a:off x="0" y="252413"/>
            <a:ext cx="2268538" cy="719137"/>
          </a:xfrm>
          <a:prstGeom prst="rect">
            <a:avLst/>
          </a:prstGeom>
          <a:solidFill>
            <a:schemeClr val="tx2"/>
          </a:solidFill>
          <a:ln w="9525">
            <a:noFill/>
            <a:miter lim="800000"/>
          </a:ln>
        </p:spPr>
        <p:txBody>
          <a:bodyPr wrap="none" anchor="ctr"/>
          <a:lstStyle/>
          <a:p>
            <a:pPr algn="ctr"/>
            <a:r>
              <a:rPr lang="en-US" altLang="zh-CN" sz="3200" b="1">
                <a:solidFill>
                  <a:schemeClr val="bg1"/>
                </a:solidFill>
                <a:latin typeface="Times New Roman" panose="02020603050405020304" pitchFamily="18" charset="0"/>
              </a:rPr>
              <a:t>Feelings</a:t>
            </a:r>
            <a:endParaRPr lang="zh-CN" altLang="en-US" sz="2800" b="1">
              <a:solidFill>
                <a:schemeClr val="bg1"/>
              </a:solidFill>
              <a:latin typeface="Times New Roman" panose="02020603050405020304" pitchFamily="18" charset="0"/>
            </a:endParaRPr>
          </a:p>
        </p:txBody>
      </p:sp>
      <p:sp>
        <p:nvSpPr>
          <p:cNvPr id="107523" name="Text Box 3"/>
          <p:cNvSpPr txBox="1">
            <a:spLocks noChangeArrowheads="1"/>
          </p:cNvSpPr>
          <p:nvPr/>
        </p:nvSpPr>
        <p:spPr bwMode="auto">
          <a:xfrm>
            <a:off x="396875" y="1260475"/>
            <a:ext cx="8208963" cy="3642360"/>
          </a:xfrm>
          <a:prstGeom prst="rect">
            <a:avLst/>
          </a:prstGeom>
          <a:noFill/>
          <a:ln w="9525">
            <a:noFill/>
            <a:miter lim="800000"/>
          </a:ln>
        </p:spPr>
        <p:txBody>
          <a:bodyPr>
            <a:spAutoFit/>
          </a:bodyPr>
          <a:lstStyle/>
          <a:p>
            <a:pPr defTabSz="914400"/>
            <a:r>
              <a:rPr lang="en-US" altLang="zh-CN" sz="2400" dirty="0">
                <a:latin typeface="Times New Roman" panose="02020603050405020304" pitchFamily="18" charset="0"/>
              </a:rPr>
              <a:t>Towards the public</a:t>
            </a:r>
            <a:r>
              <a:rPr lang="zh-CN" altLang="en-US" sz="2400" dirty="0">
                <a:latin typeface="Times New Roman" panose="02020603050405020304" pitchFamily="18" charset="0"/>
              </a:rPr>
              <a:t>：</a:t>
            </a:r>
            <a:endParaRPr lang="zh-CN" altLang="en-US" sz="2400" dirty="0">
              <a:latin typeface="Times New Roman" panose="02020603050405020304" pitchFamily="18" charset="0"/>
            </a:endParaRPr>
          </a:p>
          <a:p>
            <a:pPr defTabSz="914400"/>
            <a:r>
              <a:rPr lang="zh-CN" altLang="en-US" dirty="0"/>
              <a:t>  </a:t>
            </a:r>
            <a:endParaRPr lang="zh-CN" altLang="en-US" dirty="0"/>
          </a:p>
          <a:p>
            <a:pPr marL="342900" indent="-342900" defTabSz="914400">
              <a:buFont typeface="Wingdings" panose="05000000000000000000" charset="0"/>
              <a:buChar char="ü"/>
            </a:pPr>
            <a:r>
              <a:rPr lang="en-US" altLang="zh-CN" dirty="0"/>
              <a:t>P</a:t>
            </a:r>
            <a:r>
              <a:rPr lang="en-US" altLang="zh-CN" dirty="0">
                <a:latin typeface="Times New Roman" panose="02020603050405020304" pitchFamily="18" charset="0"/>
              </a:rPr>
              <a:t>eople begin to care more about the quality of their living environment. (air  pollution has already been the focus of people’s attention. )</a:t>
            </a:r>
            <a:endParaRPr lang="en-US" altLang="zh-CN" dirty="0">
              <a:latin typeface="Times New Roman" panose="02020603050405020304" pitchFamily="18" charset="0"/>
            </a:endParaRPr>
          </a:p>
          <a:p>
            <a:pPr marL="342900" indent="-342900" defTabSz="914400">
              <a:buFont typeface="Wingdings" panose="05000000000000000000" charset="0"/>
              <a:buChar char="ü"/>
            </a:pPr>
            <a:r>
              <a:rPr lang="en-US" altLang="zh-CN" dirty="0">
                <a:latin typeface="Times New Roman" panose="02020603050405020304" pitchFamily="18" charset="0"/>
              </a:rPr>
              <a:t> However, based on our questionnaires, most people </a:t>
            </a:r>
            <a:r>
              <a:rPr lang="en-US" altLang="zh-CN" u="sng" dirty="0">
                <a:latin typeface="Times New Roman" panose="02020603050405020304" pitchFamily="18" charset="0"/>
              </a:rPr>
              <a:t>only focus on the results rather than the process</a:t>
            </a:r>
            <a:r>
              <a:rPr lang="en-US" altLang="zh-CN" dirty="0">
                <a:latin typeface="Times New Roman" panose="02020603050405020304" pitchFamily="18" charset="0"/>
              </a:rPr>
              <a:t>. </a:t>
            </a:r>
            <a:endParaRPr lang="en-US" altLang="zh-CN" dirty="0">
              <a:latin typeface="Times New Roman" panose="02020603050405020304" pitchFamily="18" charset="0"/>
            </a:endParaRPr>
          </a:p>
          <a:p>
            <a:pPr marL="457200" indent="-457200" defTabSz="914400">
              <a:buFont typeface="+mj-lt"/>
              <a:buAutoNum type="arabicPeriod"/>
            </a:pPr>
            <a:r>
              <a:rPr lang="en-US" altLang="zh-CN" dirty="0">
                <a:latin typeface="Times New Roman" panose="02020603050405020304" pitchFamily="18" charset="0"/>
              </a:rPr>
              <a:t>people only occasionally pay attention to the air problem when listening to the weather broadcast. </a:t>
            </a:r>
            <a:endParaRPr lang="en-US" altLang="zh-CN" dirty="0">
              <a:latin typeface="Times New Roman" panose="02020603050405020304" pitchFamily="18" charset="0"/>
            </a:endParaRPr>
          </a:p>
          <a:p>
            <a:pPr marL="457200" indent="-457200" defTabSz="914400">
              <a:buFont typeface="+mj-lt"/>
              <a:buAutoNum type="arabicPeriod"/>
            </a:pPr>
            <a:r>
              <a:rPr lang="en-US" altLang="zh-CN" dirty="0">
                <a:latin typeface="Times New Roman" panose="02020603050405020304" pitchFamily="18" charset="0"/>
              </a:rPr>
              <a:t>many people refuse to take the public transportation or walk on foot, and they just drive cars a lot which produces a large amount of harmful gases. </a:t>
            </a:r>
            <a:endParaRPr lang="en-US" altLang="zh-CN" dirty="0">
              <a:latin typeface="Times New Roman" panose="02020603050405020304" pitchFamily="18" charset="0"/>
            </a:endParaRPr>
          </a:p>
          <a:p>
            <a:pPr marL="0" indent="0" defTabSz="914400">
              <a:buFont typeface="+mj-lt"/>
              <a:buNone/>
            </a:pPr>
            <a:r>
              <a:rPr lang="en-US" altLang="zh-CN" dirty="0">
                <a:solidFill>
                  <a:srgbClr val="00A800"/>
                </a:solidFill>
                <a:latin typeface="Times New Roman" panose="02020603050405020304" pitchFamily="18" charset="0"/>
              </a:rPr>
              <a:t>All in all, I think we should transfer thoughts into practical actions rather than just care about the results.</a:t>
            </a:r>
            <a:endParaRPr lang="en-US" altLang="zh-CN" dirty="0">
              <a:solidFill>
                <a:srgbClr val="00A800"/>
              </a:solidFill>
              <a:latin typeface="Times New Roman" panose="02020603050405020304" pitchFamily="18" charset="0"/>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dissolve">
                                      <p:cBhvr>
                                        <p:cTn id="7" dur="500"/>
                                        <p:tgtEl>
                                          <p:spTgt spid="107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7523">
                                            <p:txEl>
                                              <p:pRg st="2" end="2"/>
                                            </p:txEl>
                                          </p:spTgt>
                                        </p:tgtEl>
                                        <p:attrNameLst>
                                          <p:attrName>style.visibility</p:attrName>
                                        </p:attrNameLst>
                                      </p:cBhvr>
                                      <p:to>
                                        <p:strVal val="visible"/>
                                      </p:to>
                                    </p:set>
                                    <p:animEffect transition="in" filter="box(in)">
                                      <p:cBhvr>
                                        <p:cTn id="12" dur="1000"/>
                                        <p:tgtEl>
                                          <p:spTgt spid="10752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7523">
                                            <p:txEl>
                                              <p:pRg st="3" end="3"/>
                                            </p:txEl>
                                          </p:spTgt>
                                        </p:tgtEl>
                                        <p:attrNameLst>
                                          <p:attrName>style.visibility</p:attrName>
                                        </p:attrNameLst>
                                      </p:cBhvr>
                                      <p:to>
                                        <p:strVal val="visible"/>
                                      </p:to>
                                    </p:set>
                                    <p:animEffect transition="in" filter="box(in)">
                                      <p:cBhvr>
                                        <p:cTn id="17" dur="1000"/>
                                        <p:tgtEl>
                                          <p:spTgt spid="10752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07523">
                                            <p:txEl>
                                              <p:pRg st="4" end="4"/>
                                            </p:txEl>
                                          </p:spTgt>
                                        </p:tgtEl>
                                        <p:attrNameLst>
                                          <p:attrName>style.visibility</p:attrName>
                                        </p:attrNameLst>
                                      </p:cBhvr>
                                      <p:to>
                                        <p:strVal val="visible"/>
                                      </p:to>
                                    </p:set>
                                    <p:animEffect transition="in" filter="box(in)">
                                      <p:cBhvr>
                                        <p:cTn id="22" dur="1000"/>
                                        <p:tgtEl>
                                          <p:spTgt spid="10752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07523">
                                            <p:txEl>
                                              <p:pRg st="5" end="5"/>
                                            </p:txEl>
                                          </p:spTgt>
                                        </p:tgtEl>
                                        <p:attrNameLst>
                                          <p:attrName>style.visibility</p:attrName>
                                        </p:attrNameLst>
                                      </p:cBhvr>
                                      <p:to>
                                        <p:strVal val="visible"/>
                                      </p:to>
                                    </p:set>
                                    <p:animEffect transition="in" filter="box(in)">
                                      <p:cBhvr>
                                        <p:cTn id="27" dur="1000"/>
                                        <p:tgtEl>
                                          <p:spTgt spid="10752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07523">
                                            <p:txEl>
                                              <p:pRg st="6" end="6"/>
                                            </p:txEl>
                                          </p:spTgt>
                                        </p:tgtEl>
                                        <p:attrNameLst>
                                          <p:attrName>style.visibility</p:attrName>
                                        </p:attrNameLst>
                                      </p:cBhvr>
                                      <p:to>
                                        <p:strVal val="visible"/>
                                      </p:to>
                                    </p:set>
                                    <p:animEffect transition="in" filter="box(in)">
                                      <p:cBhvr>
                                        <p:cTn id="32" dur="1000"/>
                                        <p:tgtEl>
                                          <p:spTgt spid="1075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0"/>
          <p:cNvSpPr>
            <a:spLocks noChangeArrowheads="1"/>
          </p:cNvSpPr>
          <p:nvPr/>
        </p:nvSpPr>
        <p:spPr bwMode="auto">
          <a:xfrm>
            <a:off x="0" y="252413"/>
            <a:ext cx="2268538" cy="719137"/>
          </a:xfrm>
          <a:prstGeom prst="rect">
            <a:avLst/>
          </a:prstGeom>
          <a:solidFill>
            <a:schemeClr val="tx2"/>
          </a:solidFill>
          <a:ln w="9525">
            <a:noFill/>
            <a:miter lim="800000"/>
          </a:ln>
        </p:spPr>
        <p:txBody>
          <a:bodyPr wrap="none" anchor="ctr"/>
          <a:lstStyle/>
          <a:p>
            <a:pPr algn="ctr"/>
            <a:r>
              <a:rPr lang="en-US" altLang="zh-CN" sz="3200" b="1">
                <a:solidFill>
                  <a:schemeClr val="bg1"/>
                </a:solidFill>
                <a:latin typeface="Times New Roman" panose="02020603050405020304" pitchFamily="18" charset="0"/>
              </a:rPr>
              <a:t>Feelings</a:t>
            </a:r>
            <a:endParaRPr lang="zh-CN" altLang="en-US" sz="2800" b="1">
              <a:solidFill>
                <a:schemeClr val="bg1"/>
              </a:solidFill>
              <a:latin typeface="Times New Roman" panose="02020603050405020304" pitchFamily="18" charset="0"/>
            </a:endParaRPr>
          </a:p>
        </p:txBody>
      </p:sp>
      <p:sp>
        <p:nvSpPr>
          <p:cNvPr id="111619" name="Text Box 3"/>
          <p:cNvSpPr txBox="1">
            <a:spLocks noChangeArrowheads="1"/>
          </p:cNvSpPr>
          <p:nvPr/>
        </p:nvSpPr>
        <p:spPr bwMode="auto">
          <a:xfrm>
            <a:off x="396875" y="1260475"/>
            <a:ext cx="8208963" cy="2773680"/>
          </a:xfrm>
          <a:prstGeom prst="rect">
            <a:avLst/>
          </a:prstGeom>
          <a:noFill/>
          <a:ln w="9525">
            <a:noFill/>
            <a:miter lim="800000"/>
          </a:ln>
        </p:spPr>
        <p:txBody>
          <a:bodyPr>
            <a:spAutoFit/>
          </a:bodyPr>
          <a:lstStyle/>
          <a:p>
            <a:pPr defTabSz="914400"/>
            <a:r>
              <a:rPr lang="en-US" altLang="zh-CN" sz="2400">
                <a:latin typeface="Times New Roman" panose="02020603050405020304" pitchFamily="18" charset="0"/>
              </a:rPr>
              <a:t>Towards the government</a:t>
            </a:r>
            <a:r>
              <a:rPr lang="zh-CN" altLang="en-US" sz="2400">
                <a:latin typeface="Times New Roman" panose="02020603050405020304" pitchFamily="18" charset="0"/>
              </a:rPr>
              <a:t>：</a:t>
            </a:r>
            <a:endParaRPr lang="zh-CN" altLang="en-US" sz="2400">
              <a:latin typeface="Times New Roman" panose="02020603050405020304" pitchFamily="18" charset="0"/>
            </a:endParaRPr>
          </a:p>
          <a:p>
            <a:pPr defTabSz="914400"/>
            <a:r>
              <a:rPr lang="zh-CN" altLang="en-US"/>
              <a:t>  </a:t>
            </a:r>
            <a:endParaRPr lang="zh-CN" altLang="en-US"/>
          </a:p>
          <a:p>
            <a:pPr marL="342900" indent="-342900" defTabSz="914400">
              <a:buFont typeface="Wingdings" panose="05000000000000000000" charset="0"/>
              <a:buChar char="ü"/>
            </a:pPr>
            <a:r>
              <a:rPr lang="en-US" altLang="zh-CN" u="sng"/>
              <a:t>Economic progress</a:t>
            </a:r>
            <a:r>
              <a:rPr lang="en-US" altLang="zh-CN"/>
              <a:t> has provided sufficient funds for the government to do something about the pollution. </a:t>
            </a:r>
            <a:endParaRPr lang="en-US" altLang="zh-CN"/>
          </a:p>
          <a:p>
            <a:pPr marL="342900" indent="-342900" defTabSz="914400">
              <a:buFont typeface="Wingdings" panose="05000000000000000000" charset="0"/>
              <a:buChar char="ü"/>
            </a:pPr>
            <a:r>
              <a:rPr lang="en-US" altLang="zh-CN"/>
              <a:t>A lot of related </a:t>
            </a:r>
            <a:r>
              <a:rPr lang="en-US" altLang="zh-CN" u="sng"/>
              <a:t>laws and regulations</a:t>
            </a:r>
            <a:r>
              <a:rPr lang="en-US" altLang="zh-CN"/>
              <a:t> have been worked out and some governance projects have also been established. </a:t>
            </a:r>
            <a:endParaRPr lang="en-US" altLang="zh-CN"/>
          </a:p>
          <a:p>
            <a:pPr marL="342900" indent="-342900" defTabSz="914400">
              <a:buFont typeface="Wingdings" panose="05000000000000000000" charset="0"/>
              <a:buChar char="ü"/>
            </a:pPr>
            <a:endParaRPr lang="en-US" altLang="zh-CN"/>
          </a:p>
          <a:p>
            <a:pPr marL="0" indent="0" defTabSz="914400">
              <a:buFont typeface="Wingdings" panose="05000000000000000000" charset="0"/>
              <a:buNone/>
            </a:pPr>
            <a:r>
              <a:rPr lang="en-US" altLang="zh-CN">
                <a:solidFill>
                  <a:srgbClr val="00A800"/>
                </a:solidFill>
              </a:rPr>
              <a:t>But people think, it’s not enough. Air pollution requires greater attention and governance.</a:t>
            </a:r>
            <a:r>
              <a:rPr lang="en-US" altLang="zh-CN" b="1">
                <a:solidFill>
                  <a:srgbClr val="00A800"/>
                </a:solidFill>
              </a:rPr>
              <a:t> </a:t>
            </a:r>
            <a:endParaRPr lang="en-US" altLang="zh-CN" b="1">
              <a:solidFill>
                <a:srgbClr val="00A800"/>
              </a:solidFill>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dissolve">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11619">
                                            <p:txEl>
                                              <p:pRg st="2" end="2"/>
                                            </p:txEl>
                                          </p:spTgt>
                                        </p:tgtEl>
                                        <p:attrNameLst>
                                          <p:attrName>style.visibility</p:attrName>
                                        </p:attrNameLst>
                                      </p:cBhvr>
                                      <p:to>
                                        <p:strVal val="visible"/>
                                      </p:to>
                                    </p:set>
                                    <p:animEffect transition="in" filter="box(in)">
                                      <p:cBhvr>
                                        <p:cTn id="12" dur="1000"/>
                                        <p:tgtEl>
                                          <p:spTgt spid="11161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1619">
                                            <p:txEl>
                                              <p:pRg st="3" end="3"/>
                                            </p:txEl>
                                          </p:spTgt>
                                        </p:tgtEl>
                                        <p:attrNameLst>
                                          <p:attrName>style.visibility</p:attrName>
                                        </p:attrNameLst>
                                      </p:cBhvr>
                                      <p:to>
                                        <p:strVal val="visible"/>
                                      </p:to>
                                    </p:set>
                                    <p:animEffect transition="in" filter="box(in)">
                                      <p:cBhvr>
                                        <p:cTn id="17" dur="1000"/>
                                        <p:tgtEl>
                                          <p:spTgt spid="11161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11619">
                                            <p:txEl>
                                              <p:pRg st="5" end="5"/>
                                            </p:txEl>
                                          </p:spTgt>
                                        </p:tgtEl>
                                        <p:attrNameLst>
                                          <p:attrName>style.visibility</p:attrName>
                                        </p:attrNameLst>
                                      </p:cBhvr>
                                      <p:to>
                                        <p:strVal val="visible"/>
                                      </p:to>
                                    </p:set>
                                    <p:animEffect transition="in" filter="box(in)">
                                      <p:cBhvr>
                                        <p:cTn id="22" dur="1000"/>
                                        <p:tgtEl>
                                          <p:spTgt spid="1116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
      <a:dk1>
        <a:srgbClr val="000000"/>
      </a:dk1>
      <a:lt1>
        <a:srgbClr val="FFFFFF"/>
      </a:lt1>
      <a:dk2>
        <a:srgbClr val="009900"/>
      </a:dk2>
      <a:lt2>
        <a:srgbClr val="00A8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fontScheme name="自定义 1">
      <a:majorFont>
        <a:latin typeface="Arial"/>
        <a:ea typeface="微软雅黑"/>
        <a:cs typeface=""/>
      </a:majorFont>
      <a:minorFont>
        <a:latin typeface="Arial"/>
        <a:ea typeface="微软雅黑"/>
        <a:cs typeface=""/>
      </a:minorFont>
    </a:fontScheme>
    <a:fmtScheme name="复合">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660066"/>
        </a:dk2>
        <a:lt2>
          <a:srgbClr val="80008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8">
        <a:dk1>
          <a:srgbClr val="000000"/>
        </a:dk1>
        <a:lt1>
          <a:srgbClr val="FFFFFF"/>
        </a:lt1>
        <a:dk2>
          <a:srgbClr val="660066"/>
        </a:dk2>
        <a:lt2>
          <a:srgbClr val="CC0099"/>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8">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9">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0">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1">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12">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13">
        <a:dk1>
          <a:srgbClr val="000000"/>
        </a:dk1>
        <a:lt1>
          <a:srgbClr val="FFFFFF"/>
        </a:lt1>
        <a:dk2>
          <a:srgbClr val="660066"/>
        </a:dk2>
        <a:lt2>
          <a:srgbClr val="80008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4">
        <a:dk1>
          <a:srgbClr val="000000"/>
        </a:dk1>
        <a:lt1>
          <a:srgbClr val="FFFFFF"/>
        </a:lt1>
        <a:dk2>
          <a:srgbClr val="660066"/>
        </a:dk2>
        <a:lt2>
          <a:srgbClr val="CC0099"/>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5">
        <a:dk1>
          <a:srgbClr val="000000"/>
        </a:dk1>
        <a:lt1>
          <a:srgbClr val="FFFFFF"/>
        </a:lt1>
        <a:dk2>
          <a:srgbClr val="99CC00"/>
        </a:dk2>
        <a:lt2>
          <a:srgbClr val="00CC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6">
        <a:dk1>
          <a:srgbClr val="000000"/>
        </a:dk1>
        <a:lt1>
          <a:srgbClr val="FFFFFF"/>
        </a:lt1>
        <a:dk2>
          <a:srgbClr val="669900"/>
        </a:dk2>
        <a:lt2>
          <a:srgbClr val="008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3947</Words>
  <Application>WPS 演示</Application>
  <PresentationFormat>自定义</PresentationFormat>
  <Paragraphs>95</Paragraphs>
  <Slides>13</Slides>
  <Notes>13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13</vt:i4>
      </vt:variant>
    </vt:vector>
  </HeadingPairs>
  <TitlesOfParts>
    <vt:vector size="25" baseType="lpstr">
      <vt:lpstr>Arial</vt:lpstr>
      <vt:lpstr>宋体</vt:lpstr>
      <vt:lpstr>Wingdings</vt:lpstr>
      <vt:lpstr>微软雅黑</vt:lpstr>
      <vt:lpstr>方正大黑简体</vt:lpstr>
      <vt:lpstr>Calibri</vt:lpstr>
      <vt:lpstr>Impact</vt:lpstr>
      <vt:lpstr>Times New Roman</vt:lpstr>
      <vt:lpstr>Wingdings</vt:lpstr>
      <vt:lpstr>黑体</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chenying0907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chenying0907</dc:title>
  <dc:creator>chenying0907</dc:creator>
  <cp:keywords>chenying0907</cp:keywords>
  <dc:description>chenying0907
</dc:description>
  <cp:lastModifiedBy>Administrator</cp:lastModifiedBy>
  <cp:revision>338</cp:revision>
  <dcterms:created xsi:type="dcterms:W3CDTF">2013-07-25T03:25:00Z</dcterms:created>
  <dcterms:modified xsi:type="dcterms:W3CDTF">2017-06-26T09:25:21Z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2052-10.1.0.6554</vt:lpwstr>
  </property>
</Properties>
</file>